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512" r:id="rId3"/>
    <p:sldId id="636" r:id="rId4"/>
    <p:sldId id="587" r:id="rId5"/>
    <p:sldId id="637" r:id="rId6"/>
    <p:sldId id="261" r:id="rId7"/>
    <p:sldId id="264" r:id="rId8"/>
    <p:sldId id="570" r:id="rId9"/>
    <p:sldId id="258" r:id="rId10"/>
    <p:sldId id="337" r:id="rId11"/>
    <p:sldId id="288" r:id="rId12"/>
    <p:sldId id="315" r:id="rId13"/>
    <p:sldId id="349" r:id="rId14"/>
    <p:sldId id="344" r:id="rId15"/>
    <p:sldId id="577" r:id="rId16"/>
    <p:sldId id="578" r:id="rId17"/>
    <p:sldId id="316" r:id="rId18"/>
    <p:sldId id="341" r:id="rId19"/>
    <p:sldId id="345" r:id="rId20"/>
    <p:sldId id="638" r:id="rId21"/>
    <p:sldId id="639" r:id="rId22"/>
    <p:sldId id="640" r:id="rId23"/>
    <p:sldId id="641" r:id="rId24"/>
    <p:sldId id="642" r:id="rId25"/>
    <p:sldId id="438" r:id="rId26"/>
    <p:sldId id="295" r:id="rId27"/>
    <p:sldId id="643" r:id="rId28"/>
    <p:sldId id="644" r:id="rId29"/>
    <p:sldId id="590" r:id="rId30"/>
    <p:sldId id="591" r:id="rId31"/>
    <p:sldId id="579" r:id="rId32"/>
    <p:sldId id="646" r:id="rId33"/>
    <p:sldId id="585" r:id="rId34"/>
    <p:sldId id="589" r:id="rId35"/>
    <p:sldId id="594" r:id="rId36"/>
    <p:sldId id="593" r:id="rId37"/>
    <p:sldId id="582" r:id="rId38"/>
    <p:sldId id="647" r:id="rId39"/>
    <p:sldId id="603" r:id="rId40"/>
    <p:sldId id="623" r:id="rId41"/>
    <p:sldId id="615" r:id="rId42"/>
    <p:sldId id="616" r:id="rId43"/>
    <p:sldId id="609" r:id="rId44"/>
    <p:sldId id="633" r:id="rId45"/>
    <p:sldId id="608" r:id="rId46"/>
    <p:sldId id="627" r:id="rId47"/>
    <p:sldId id="320" r:id="rId48"/>
    <p:sldId id="287" r:id="rId49"/>
    <p:sldId id="292" r:id="rId50"/>
    <p:sldId id="566" r:id="rId51"/>
    <p:sldId id="567" r:id="rId52"/>
    <p:sldId id="574" r:id="rId53"/>
    <p:sldId id="568" r:id="rId54"/>
    <p:sldId id="298" r:id="rId55"/>
    <p:sldId id="299" r:id="rId56"/>
    <p:sldId id="300" r:id="rId57"/>
    <p:sldId id="302" r:id="rId58"/>
    <p:sldId id="595" r:id="rId59"/>
    <p:sldId id="596" r:id="rId60"/>
    <p:sldId id="597" r:id="rId61"/>
    <p:sldId id="303" r:id="rId62"/>
    <p:sldId id="648" r:id="rId63"/>
    <p:sldId id="634" r:id="rId64"/>
    <p:sldId id="649" r:id="rId65"/>
    <p:sldId id="632" r:id="rId66"/>
    <p:sldId id="635" r:id="rId67"/>
    <p:sldId id="307" r:id="rId68"/>
    <p:sldId id="599" r:id="rId69"/>
    <p:sldId id="309" r:id="rId70"/>
    <p:sldId id="600" r:id="rId71"/>
    <p:sldId id="342" r:id="rId72"/>
    <p:sldId id="319" r:id="rId73"/>
    <p:sldId id="601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B4360C-1B93-1E49-B366-F3F1F74F43A3}" v="224" dt="2025-08-27T12:09:15.41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/>
    <p:restoredTop sz="93227"/>
  </p:normalViewPr>
  <p:slideViewPr>
    <p:cSldViewPr snapToGrid="0">
      <p:cViewPr varScale="1">
        <p:scale>
          <a:sx n="38" d="100"/>
          <a:sy n="38" d="100"/>
        </p:scale>
        <p:origin x="21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Bontenbal" userId="57333c6a-db0f-4197-a30b-f003c0e68cb1" providerId="ADAL" clId="{78B4360C-1B93-1E49-B366-F3F1F74F43A3}"/>
    <pc:docChg chg="undo custSel addSld delSld modSld sldOrd">
      <pc:chgData name="Michiel Bontenbal" userId="57333c6a-db0f-4197-a30b-f003c0e68cb1" providerId="ADAL" clId="{78B4360C-1B93-1E49-B366-F3F1F74F43A3}" dt="2025-08-04T20:04:56.391" v="613" actId="1076"/>
      <pc:docMkLst>
        <pc:docMk/>
      </pc:docMkLst>
      <pc:sldChg chg="modSp mod">
        <pc:chgData name="Michiel Bontenbal" userId="57333c6a-db0f-4197-a30b-f003c0e68cb1" providerId="ADAL" clId="{78B4360C-1B93-1E49-B366-F3F1F74F43A3}" dt="2025-08-04T09:16:17.421" v="52" actId="27636"/>
        <pc:sldMkLst>
          <pc:docMk/>
          <pc:sldMk cId="0" sldId="256"/>
        </pc:sldMkLst>
        <pc:spChg chg="mod">
          <ac:chgData name="Michiel Bontenbal" userId="57333c6a-db0f-4197-a30b-f003c0e68cb1" providerId="ADAL" clId="{78B4360C-1B93-1E49-B366-F3F1F74F43A3}" dt="2025-08-04T09:15:53.704" v="19" actId="20577"/>
          <ac:spMkLst>
            <pc:docMk/>
            <pc:sldMk cId="0" sldId="256"/>
            <ac:spMk id="243" creationId="{00000000-0000-0000-0000-000000000000}"/>
          </ac:spMkLst>
        </pc:spChg>
        <pc:spChg chg="mod">
          <ac:chgData name="Michiel Bontenbal" userId="57333c6a-db0f-4197-a30b-f003c0e68cb1" providerId="ADAL" clId="{78B4360C-1B93-1E49-B366-F3F1F74F43A3}" dt="2025-08-04T09:16:17.421" v="52" actId="27636"/>
          <ac:spMkLst>
            <pc:docMk/>
            <pc:sldMk cId="0" sldId="256"/>
            <ac:spMk id="244" creationId="{00000000-0000-0000-0000-000000000000}"/>
          </ac:spMkLst>
        </pc:spChg>
      </pc:sldChg>
      <pc:sldChg chg="modSp mod">
        <pc:chgData name="Michiel Bontenbal" userId="57333c6a-db0f-4197-a30b-f003c0e68cb1" providerId="ADAL" clId="{78B4360C-1B93-1E49-B366-F3F1F74F43A3}" dt="2025-08-04T09:17:55.068" v="88" actId="20577"/>
        <pc:sldMkLst>
          <pc:docMk/>
          <pc:sldMk cId="0" sldId="258"/>
        </pc:sldMkLst>
        <pc:spChg chg="mod">
          <ac:chgData name="Michiel Bontenbal" userId="57333c6a-db0f-4197-a30b-f003c0e68cb1" providerId="ADAL" clId="{78B4360C-1B93-1E49-B366-F3F1F74F43A3}" dt="2025-08-04T09:17:55.068" v="88" actId="20577"/>
          <ac:spMkLst>
            <pc:docMk/>
            <pc:sldMk cId="0" sldId="258"/>
            <ac:spMk id="255" creationId="{00000000-0000-0000-0000-000000000000}"/>
          </ac:spMkLst>
        </pc:spChg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2279373145" sldId="260"/>
        </pc:sldMkLst>
      </pc:sldChg>
      <pc:sldChg chg="add">
        <pc:chgData name="Michiel Bontenbal" userId="57333c6a-db0f-4197-a30b-f003c0e68cb1" providerId="ADAL" clId="{78B4360C-1B93-1E49-B366-F3F1F74F43A3}" dt="2025-08-04T19:22:10.092" v="402"/>
        <pc:sldMkLst>
          <pc:docMk/>
          <pc:sldMk cId="0" sldId="261"/>
        </pc:sldMkLst>
      </pc:sldChg>
      <pc:sldChg chg="add">
        <pc:chgData name="Michiel Bontenbal" userId="57333c6a-db0f-4197-a30b-f003c0e68cb1" providerId="ADAL" clId="{78B4360C-1B93-1E49-B366-F3F1F74F43A3}" dt="2025-08-04T19:22:10.092" v="402"/>
        <pc:sldMkLst>
          <pc:docMk/>
          <pc:sldMk cId="0" sldId="264"/>
        </pc:sldMkLst>
      </pc:sldChg>
      <pc:sldChg chg="modSp del mod">
        <pc:chgData name="Michiel Bontenbal" userId="57333c6a-db0f-4197-a30b-f003c0e68cb1" providerId="ADAL" clId="{78B4360C-1B93-1E49-B366-F3F1F74F43A3}" dt="2025-08-04T09:19:09.753" v="90" actId="2696"/>
        <pc:sldMkLst>
          <pc:docMk/>
          <pc:sldMk cId="0" sldId="274"/>
        </pc:sldMkLst>
      </pc:sldChg>
      <pc:sldChg chg="add">
        <pc:chgData name="Michiel Bontenbal" userId="57333c6a-db0f-4197-a30b-f003c0e68cb1" providerId="ADAL" clId="{78B4360C-1B93-1E49-B366-F3F1F74F43A3}" dt="2025-08-04T09:19:15.503" v="91"/>
        <pc:sldMkLst>
          <pc:docMk/>
          <pc:sldMk cId="3523838130" sldId="274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985240397" sldId="279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0" sldId="287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0" sldId="290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0" sldId="292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0" sldId="298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0" sldId="299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278242413" sldId="300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0" sldId="302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0" sldId="303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0" sldId="305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0" sldId="307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0" sldId="309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2546662649" sldId="318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1864458525" sldId="319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889580174" sldId="320"/>
        </pc:sldMkLst>
      </pc:sldChg>
      <pc:sldChg chg="addSp modSp mod">
        <pc:chgData name="Michiel Bontenbal" userId="57333c6a-db0f-4197-a30b-f003c0e68cb1" providerId="ADAL" clId="{78B4360C-1B93-1E49-B366-F3F1F74F43A3}" dt="2025-08-04T19:37:22.467" v="467" actId="20577"/>
        <pc:sldMkLst>
          <pc:docMk/>
          <pc:sldMk cId="2374839274" sldId="337"/>
        </pc:sldMkLst>
        <pc:spChg chg="mod">
          <ac:chgData name="Michiel Bontenbal" userId="57333c6a-db0f-4197-a30b-f003c0e68cb1" providerId="ADAL" clId="{78B4360C-1B93-1E49-B366-F3F1F74F43A3}" dt="2025-08-04T19:35:27.792" v="410" actId="1076"/>
          <ac:spMkLst>
            <pc:docMk/>
            <pc:sldMk cId="2374839274" sldId="337"/>
            <ac:spMk id="7" creationId="{97B7AE0A-77F0-0503-074E-22B05F20E891}"/>
          </ac:spMkLst>
        </pc:spChg>
        <pc:spChg chg="mod">
          <ac:chgData name="Michiel Bontenbal" userId="57333c6a-db0f-4197-a30b-f003c0e68cb1" providerId="ADAL" clId="{78B4360C-1B93-1E49-B366-F3F1F74F43A3}" dt="2025-08-04T19:36:01.282" v="418" actId="20577"/>
          <ac:spMkLst>
            <pc:docMk/>
            <pc:sldMk cId="2374839274" sldId="337"/>
            <ac:spMk id="9" creationId="{A2AE37B4-AC37-DC3F-3F2F-48320DAB45FD}"/>
          </ac:spMkLst>
        </pc:spChg>
        <pc:spChg chg="add mod">
          <ac:chgData name="Michiel Bontenbal" userId="57333c6a-db0f-4197-a30b-f003c0e68cb1" providerId="ADAL" clId="{78B4360C-1B93-1E49-B366-F3F1F74F43A3}" dt="2025-08-04T19:36:30.480" v="447" actId="20577"/>
          <ac:spMkLst>
            <pc:docMk/>
            <pc:sldMk cId="2374839274" sldId="337"/>
            <ac:spMk id="18" creationId="{6A2E2E5A-AEA2-4507-8292-3FF9A376C533}"/>
          </ac:spMkLst>
        </pc:spChg>
        <pc:spChg chg="add mod">
          <ac:chgData name="Michiel Bontenbal" userId="57333c6a-db0f-4197-a30b-f003c0e68cb1" providerId="ADAL" clId="{78B4360C-1B93-1E49-B366-F3F1F74F43A3}" dt="2025-08-04T19:37:22.467" v="467" actId="20577"/>
          <ac:spMkLst>
            <pc:docMk/>
            <pc:sldMk cId="2374839274" sldId="337"/>
            <ac:spMk id="22" creationId="{CFF0A9DE-09A1-2D90-5A9D-DD7A9153ABD4}"/>
          </ac:spMkLst>
        </pc:spChg>
        <pc:spChg chg="mod">
          <ac:chgData name="Michiel Bontenbal" userId="57333c6a-db0f-4197-a30b-f003c0e68cb1" providerId="ADAL" clId="{78B4360C-1B93-1E49-B366-F3F1F74F43A3}" dt="2025-08-04T19:34:48.563" v="408" actId="108"/>
          <ac:spMkLst>
            <pc:docMk/>
            <pc:sldMk cId="2374839274" sldId="337"/>
            <ac:spMk id="29" creationId="{9BEEB1FE-6032-4365-559D-68943E9B6EB2}"/>
          </ac:spMkLst>
        </pc:spChg>
        <pc:cxnChg chg="mod">
          <ac:chgData name="Michiel Bontenbal" userId="57333c6a-db0f-4197-a30b-f003c0e68cb1" providerId="ADAL" clId="{78B4360C-1B93-1E49-B366-F3F1F74F43A3}" dt="2025-08-04T19:35:56.145" v="411" actId="14100"/>
          <ac:cxnSpMkLst>
            <pc:docMk/>
            <pc:sldMk cId="2374839274" sldId="337"/>
            <ac:cxnSpMk id="4" creationId="{5DD04E0B-51AB-FEC7-4258-8E1314225E11}"/>
          </ac:cxnSpMkLst>
        </pc:cxnChg>
      </pc:sldChg>
      <pc:sldChg chg="del">
        <pc:chgData name="Michiel Bontenbal" userId="57333c6a-db0f-4197-a30b-f003c0e68cb1" providerId="ADAL" clId="{78B4360C-1B93-1E49-B366-F3F1F74F43A3}" dt="2025-08-04T09:19:40.949" v="94" actId="2696"/>
        <pc:sldMkLst>
          <pc:docMk/>
          <pc:sldMk cId="2904860639" sldId="338"/>
        </pc:sldMkLst>
      </pc:sldChg>
      <pc:sldChg chg="add">
        <pc:chgData name="Michiel Bontenbal" userId="57333c6a-db0f-4197-a30b-f003c0e68cb1" providerId="ADAL" clId="{78B4360C-1B93-1E49-B366-F3F1F74F43A3}" dt="2025-08-04T09:19:46.649" v="95"/>
        <pc:sldMkLst>
          <pc:docMk/>
          <pc:sldMk cId="2984420519" sldId="338"/>
        </pc:sldMkLst>
      </pc:sldChg>
      <pc:sldChg chg="del">
        <pc:chgData name="Michiel Bontenbal" userId="57333c6a-db0f-4197-a30b-f003c0e68cb1" providerId="ADAL" clId="{78B4360C-1B93-1E49-B366-F3F1F74F43A3}" dt="2025-08-04T09:19:40.949" v="94" actId="2696"/>
        <pc:sldMkLst>
          <pc:docMk/>
          <pc:sldMk cId="497977250" sldId="339"/>
        </pc:sldMkLst>
      </pc:sldChg>
      <pc:sldChg chg="add">
        <pc:chgData name="Michiel Bontenbal" userId="57333c6a-db0f-4197-a30b-f003c0e68cb1" providerId="ADAL" clId="{78B4360C-1B93-1E49-B366-F3F1F74F43A3}" dt="2025-08-04T09:19:46.649" v="95"/>
        <pc:sldMkLst>
          <pc:docMk/>
          <pc:sldMk cId="3298797311" sldId="339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361539211" sldId="342"/>
        </pc:sldMkLst>
      </pc:sldChg>
      <pc:sldChg chg="add">
        <pc:chgData name="Michiel Bontenbal" userId="57333c6a-db0f-4197-a30b-f003c0e68cb1" providerId="ADAL" clId="{78B4360C-1B93-1E49-B366-F3F1F74F43A3}" dt="2025-08-04T19:21:34.143" v="401"/>
        <pc:sldMkLst>
          <pc:docMk/>
          <pc:sldMk cId="1583791736" sldId="512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0" sldId="565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3651106605" sldId="566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1387443194" sldId="567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3476037231" sldId="568"/>
        </pc:sldMkLst>
      </pc:sldChg>
      <pc:sldChg chg="addSp modSp add mod modAnim">
        <pc:chgData name="Michiel Bontenbal" userId="57333c6a-db0f-4197-a30b-f003c0e68cb1" providerId="ADAL" clId="{78B4360C-1B93-1E49-B366-F3F1F74F43A3}" dt="2025-08-04T19:42:46.231" v="535" actId="1076"/>
        <pc:sldMkLst>
          <pc:docMk/>
          <pc:sldMk cId="384337287" sldId="570"/>
        </pc:sldMkLst>
        <pc:spChg chg="mod">
          <ac:chgData name="Michiel Bontenbal" userId="57333c6a-db0f-4197-a30b-f003c0e68cb1" providerId="ADAL" clId="{78B4360C-1B93-1E49-B366-F3F1F74F43A3}" dt="2025-08-04T19:22:17.473" v="404" actId="20577"/>
          <ac:spMkLst>
            <pc:docMk/>
            <pc:sldMk cId="384337287" sldId="570"/>
            <ac:spMk id="2" creationId="{37719B89-39DE-C949-44EA-31DDBB086D3D}"/>
          </ac:spMkLst>
        </pc:spChg>
        <pc:spChg chg="mod">
          <ac:chgData name="Michiel Bontenbal" userId="57333c6a-db0f-4197-a30b-f003c0e68cb1" providerId="ADAL" clId="{78B4360C-1B93-1E49-B366-F3F1F74F43A3}" dt="2025-08-04T19:40:46.963" v="485" actId="1076"/>
          <ac:spMkLst>
            <pc:docMk/>
            <pc:sldMk cId="384337287" sldId="570"/>
            <ac:spMk id="5" creationId="{44451910-C50F-3A6C-A819-12426B7782EE}"/>
          </ac:spMkLst>
        </pc:spChg>
        <pc:spChg chg="mod">
          <ac:chgData name="Michiel Bontenbal" userId="57333c6a-db0f-4197-a30b-f003c0e68cb1" providerId="ADAL" clId="{78B4360C-1B93-1E49-B366-F3F1F74F43A3}" dt="2025-08-04T19:39:47.763" v="474" actId="1076"/>
          <ac:spMkLst>
            <pc:docMk/>
            <pc:sldMk cId="384337287" sldId="570"/>
            <ac:spMk id="6" creationId="{24D25FB5-D19D-0B76-2619-DA79AAB46698}"/>
          </ac:spMkLst>
        </pc:spChg>
        <pc:spChg chg="mod">
          <ac:chgData name="Michiel Bontenbal" userId="57333c6a-db0f-4197-a30b-f003c0e68cb1" providerId="ADAL" clId="{78B4360C-1B93-1E49-B366-F3F1F74F43A3}" dt="2025-08-04T19:39:58.246" v="476" actId="1076"/>
          <ac:spMkLst>
            <pc:docMk/>
            <pc:sldMk cId="384337287" sldId="570"/>
            <ac:spMk id="11" creationId="{ECF80AF2-4620-E136-3F31-C0B013674C59}"/>
          </ac:spMkLst>
        </pc:spChg>
        <pc:spChg chg="mod">
          <ac:chgData name="Michiel Bontenbal" userId="57333c6a-db0f-4197-a30b-f003c0e68cb1" providerId="ADAL" clId="{78B4360C-1B93-1E49-B366-F3F1F74F43A3}" dt="2025-08-04T19:40:35.230" v="481" actId="1076"/>
          <ac:spMkLst>
            <pc:docMk/>
            <pc:sldMk cId="384337287" sldId="570"/>
            <ac:spMk id="13" creationId="{1C267D65-BD80-6A6C-7933-3EA5CDB8EB17}"/>
          </ac:spMkLst>
        </pc:spChg>
        <pc:spChg chg="mod">
          <ac:chgData name="Michiel Bontenbal" userId="57333c6a-db0f-4197-a30b-f003c0e68cb1" providerId="ADAL" clId="{78B4360C-1B93-1E49-B366-F3F1F74F43A3}" dt="2025-08-04T19:42:46.231" v="535" actId="1076"/>
          <ac:spMkLst>
            <pc:docMk/>
            <pc:sldMk cId="384337287" sldId="570"/>
            <ac:spMk id="14" creationId="{A983C0C0-4682-4580-E74C-B0111C5B8E65}"/>
          </ac:spMkLst>
        </pc:spChg>
        <pc:spChg chg="mod">
          <ac:chgData name="Michiel Bontenbal" userId="57333c6a-db0f-4197-a30b-f003c0e68cb1" providerId="ADAL" clId="{78B4360C-1B93-1E49-B366-F3F1F74F43A3}" dt="2025-08-04T19:42:03.897" v="534" actId="20577"/>
          <ac:spMkLst>
            <pc:docMk/>
            <pc:sldMk cId="384337287" sldId="570"/>
            <ac:spMk id="15" creationId="{3D05E77C-7087-BF75-6129-A7B6D23F59B9}"/>
          </ac:spMkLst>
        </pc:spChg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864680738" sldId="574"/>
        </pc:sldMkLst>
      </pc:sldChg>
      <pc:sldChg chg="ord">
        <pc:chgData name="Michiel Bontenbal" userId="57333c6a-db0f-4197-a30b-f003c0e68cb1" providerId="ADAL" clId="{78B4360C-1B93-1E49-B366-F3F1F74F43A3}" dt="2025-08-04T09:26:52.177" v="132" actId="20578"/>
        <pc:sldMkLst>
          <pc:docMk/>
          <pc:sldMk cId="879106551" sldId="585"/>
        </pc:sldMkLst>
      </pc:sldChg>
      <pc:sldChg chg="del">
        <pc:chgData name="Michiel Bontenbal" userId="57333c6a-db0f-4197-a30b-f003c0e68cb1" providerId="ADAL" clId="{78B4360C-1B93-1E49-B366-F3F1F74F43A3}" dt="2025-08-04T09:19:24.742" v="92" actId="2696"/>
        <pc:sldMkLst>
          <pc:docMk/>
          <pc:sldMk cId="905888527" sldId="586"/>
        </pc:sldMkLst>
      </pc:sldChg>
      <pc:sldChg chg="addSp modSp add modAnim">
        <pc:chgData name="Michiel Bontenbal" userId="57333c6a-db0f-4197-a30b-f003c0e68cb1" providerId="ADAL" clId="{78B4360C-1B93-1E49-B366-F3F1F74F43A3}" dt="2025-08-04T19:46:47.507" v="536"/>
        <pc:sldMkLst>
          <pc:docMk/>
          <pc:sldMk cId="3411918163" sldId="586"/>
        </pc:sldMkLst>
      </pc:sldChg>
      <pc:sldChg chg="add del">
        <pc:chgData name="Michiel Bontenbal" userId="57333c6a-db0f-4197-a30b-f003c0e68cb1" providerId="ADAL" clId="{78B4360C-1B93-1E49-B366-F3F1F74F43A3}" dt="2025-08-04T09:19:50.618" v="96" actId="2696"/>
        <pc:sldMkLst>
          <pc:docMk/>
          <pc:sldMk cId="2189648497" sldId="588"/>
        </pc:sldMkLst>
      </pc:sldChg>
      <pc:sldChg chg="del">
        <pc:chgData name="Michiel Bontenbal" userId="57333c6a-db0f-4197-a30b-f003c0e68cb1" providerId="ADAL" clId="{78B4360C-1B93-1E49-B366-F3F1F74F43A3}" dt="2025-08-04T09:19:24.742" v="92" actId="2696"/>
        <pc:sldMkLst>
          <pc:docMk/>
          <pc:sldMk cId="2211094109" sldId="588"/>
        </pc:sldMkLst>
      </pc:sldChg>
      <pc:sldChg chg="add">
        <pc:chgData name="Michiel Bontenbal" userId="57333c6a-db0f-4197-a30b-f003c0e68cb1" providerId="ADAL" clId="{78B4360C-1B93-1E49-B366-F3F1F74F43A3}" dt="2025-08-04T09:19:53.004" v="97"/>
        <pc:sldMkLst>
          <pc:docMk/>
          <pc:sldMk cId="3197441098" sldId="588"/>
        </pc:sldMkLst>
      </pc:sldChg>
      <pc:sldChg chg="modSp mod ord">
        <pc:chgData name="Michiel Bontenbal" userId="57333c6a-db0f-4197-a30b-f003c0e68cb1" providerId="ADAL" clId="{78B4360C-1B93-1E49-B366-F3F1F74F43A3}" dt="2025-08-04T09:28:22.847" v="202" actId="20577"/>
        <pc:sldMkLst>
          <pc:docMk/>
          <pc:sldMk cId="64799738" sldId="589"/>
        </pc:sldMkLst>
        <pc:spChg chg="mod">
          <ac:chgData name="Michiel Bontenbal" userId="57333c6a-db0f-4197-a30b-f003c0e68cb1" providerId="ADAL" clId="{78B4360C-1B93-1E49-B366-F3F1F74F43A3}" dt="2025-08-04T09:28:22.847" v="202" actId="20577"/>
          <ac:spMkLst>
            <pc:docMk/>
            <pc:sldMk cId="64799738" sldId="589"/>
            <ac:spMk id="2" creationId="{954A7060-83F8-B4DB-E987-4F3491F85F44}"/>
          </ac:spMkLst>
        </pc:spChg>
      </pc:sldChg>
      <pc:sldChg chg="modSp new mod">
        <pc:chgData name="Michiel Bontenbal" userId="57333c6a-db0f-4197-a30b-f003c0e68cb1" providerId="ADAL" clId="{78B4360C-1B93-1E49-B366-F3F1F74F43A3}" dt="2025-08-04T09:32:20.803" v="248" actId="20577"/>
        <pc:sldMkLst>
          <pc:docMk/>
          <pc:sldMk cId="3139753345" sldId="590"/>
        </pc:sldMkLst>
        <pc:spChg chg="mod">
          <ac:chgData name="Michiel Bontenbal" userId="57333c6a-db0f-4197-a30b-f003c0e68cb1" providerId="ADAL" clId="{78B4360C-1B93-1E49-B366-F3F1F74F43A3}" dt="2025-08-04T09:32:20.803" v="248" actId="20577"/>
          <ac:spMkLst>
            <pc:docMk/>
            <pc:sldMk cId="3139753345" sldId="590"/>
            <ac:spMk id="3" creationId="{FCA05C7F-83BE-36E3-FD56-517749E6D0D7}"/>
          </ac:spMkLst>
        </pc:spChg>
      </pc:sldChg>
      <pc:sldChg chg="addSp delSp modSp add mod">
        <pc:chgData name="Michiel Bontenbal" userId="57333c6a-db0f-4197-a30b-f003c0e68cb1" providerId="ADAL" clId="{78B4360C-1B93-1E49-B366-F3F1F74F43A3}" dt="2025-08-04T19:20:22.722" v="400" actId="1076"/>
        <pc:sldMkLst>
          <pc:docMk/>
          <pc:sldMk cId="2088284184" sldId="591"/>
        </pc:sldMkLst>
        <pc:spChg chg="mod">
          <ac:chgData name="Michiel Bontenbal" userId="57333c6a-db0f-4197-a30b-f003c0e68cb1" providerId="ADAL" clId="{78B4360C-1B93-1E49-B366-F3F1F74F43A3}" dt="2025-08-04T09:27:21.433" v="186" actId="20577"/>
          <ac:spMkLst>
            <pc:docMk/>
            <pc:sldMk cId="2088284184" sldId="591"/>
            <ac:spMk id="2" creationId="{0570E43B-A86C-EFBC-CA4E-FC48626DE5C0}"/>
          </ac:spMkLst>
        </pc:spChg>
        <pc:picChg chg="add mod">
          <ac:chgData name="Michiel Bontenbal" userId="57333c6a-db0f-4197-a30b-f003c0e68cb1" providerId="ADAL" clId="{78B4360C-1B93-1E49-B366-F3F1F74F43A3}" dt="2025-08-04T19:20:22.722" v="400" actId="1076"/>
          <ac:picMkLst>
            <pc:docMk/>
            <pc:sldMk cId="2088284184" sldId="591"/>
            <ac:picMk id="8" creationId="{5C218608-CB9C-AB71-C504-705658B296CE}"/>
          </ac:picMkLst>
        </pc:picChg>
      </pc:sldChg>
      <pc:sldChg chg="new del">
        <pc:chgData name="Michiel Bontenbal" userId="57333c6a-db0f-4197-a30b-f003c0e68cb1" providerId="ADAL" clId="{78B4360C-1B93-1E49-B366-F3F1F74F43A3}" dt="2025-08-04T09:27:10.593" v="168" actId="2696"/>
        <pc:sldMkLst>
          <pc:docMk/>
          <pc:sldMk cId="2297813266" sldId="591"/>
        </pc:sldMkLst>
      </pc:sldChg>
      <pc:sldChg chg="new del">
        <pc:chgData name="Michiel Bontenbal" userId="57333c6a-db0f-4197-a30b-f003c0e68cb1" providerId="ADAL" clId="{78B4360C-1B93-1E49-B366-F3F1F74F43A3}" dt="2025-08-04T09:31:56.158" v="204" actId="2696"/>
        <pc:sldMkLst>
          <pc:docMk/>
          <pc:sldMk cId="1939200087" sldId="592"/>
        </pc:sldMkLst>
      </pc:sldChg>
      <pc:sldChg chg="addSp delSp modSp add mod">
        <pc:chgData name="Michiel Bontenbal" userId="57333c6a-db0f-4197-a30b-f003c0e68cb1" providerId="ADAL" clId="{78B4360C-1B93-1E49-B366-F3F1F74F43A3}" dt="2025-08-04T09:34:45.457" v="263" actId="1076"/>
        <pc:sldMkLst>
          <pc:docMk/>
          <pc:sldMk cId="2667393484" sldId="592"/>
        </pc:sldMkLst>
      </pc:sldChg>
      <pc:sldChg chg="addSp modSp new mod">
        <pc:chgData name="Michiel Bontenbal" userId="57333c6a-db0f-4197-a30b-f003c0e68cb1" providerId="ADAL" clId="{78B4360C-1B93-1E49-B366-F3F1F74F43A3}" dt="2025-08-04T09:39:26.190" v="279" actId="14100"/>
        <pc:sldMkLst>
          <pc:docMk/>
          <pc:sldMk cId="1502466425" sldId="593"/>
        </pc:sldMkLst>
        <pc:spChg chg="add mod">
          <ac:chgData name="Michiel Bontenbal" userId="57333c6a-db0f-4197-a30b-f003c0e68cb1" providerId="ADAL" clId="{78B4360C-1B93-1E49-B366-F3F1F74F43A3}" dt="2025-08-04T09:39:26.190" v="279" actId="14100"/>
          <ac:spMkLst>
            <pc:docMk/>
            <pc:sldMk cId="1502466425" sldId="593"/>
            <ac:spMk id="6" creationId="{F6EB420E-8CDA-9AFB-7509-339EAF68D1ED}"/>
          </ac:spMkLst>
        </pc:spChg>
        <pc:picChg chg="add mod">
          <ac:chgData name="Michiel Bontenbal" userId="57333c6a-db0f-4197-a30b-f003c0e68cb1" providerId="ADAL" clId="{78B4360C-1B93-1E49-B366-F3F1F74F43A3}" dt="2025-08-04T09:38:56.365" v="268" actId="14100"/>
          <ac:picMkLst>
            <pc:docMk/>
            <pc:sldMk cId="1502466425" sldId="593"/>
            <ac:picMk id="5" creationId="{239CB970-E5EF-0243-D8D8-178CC2EEEF97}"/>
          </ac:picMkLst>
        </pc:picChg>
      </pc:sldChg>
      <pc:sldChg chg="modSp new mod">
        <pc:chgData name="Michiel Bontenbal" userId="57333c6a-db0f-4197-a30b-f003c0e68cb1" providerId="ADAL" clId="{78B4360C-1B93-1E49-B366-F3F1F74F43A3}" dt="2025-08-04T09:40:22.883" v="399" actId="403"/>
        <pc:sldMkLst>
          <pc:docMk/>
          <pc:sldMk cId="4202175536" sldId="594"/>
        </pc:sldMkLst>
        <pc:spChg chg="mod">
          <ac:chgData name="Michiel Bontenbal" userId="57333c6a-db0f-4197-a30b-f003c0e68cb1" providerId="ADAL" clId="{78B4360C-1B93-1E49-B366-F3F1F74F43A3}" dt="2025-08-04T09:39:40.318" v="291" actId="20577"/>
          <ac:spMkLst>
            <pc:docMk/>
            <pc:sldMk cId="4202175536" sldId="594"/>
            <ac:spMk id="2" creationId="{DEB1AEB5-7926-7E2F-45B0-D89BF74B1313}"/>
          </ac:spMkLst>
        </pc:spChg>
        <pc:spChg chg="mod">
          <ac:chgData name="Michiel Bontenbal" userId="57333c6a-db0f-4197-a30b-f003c0e68cb1" providerId="ADAL" clId="{78B4360C-1B93-1E49-B366-F3F1F74F43A3}" dt="2025-08-04T09:40:22.883" v="399" actId="403"/>
          <ac:spMkLst>
            <pc:docMk/>
            <pc:sldMk cId="4202175536" sldId="594"/>
            <ac:spMk id="3" creationId="{1B9602DA-CDB0-95CD-384D-28059B18418E}"/>
          </ac:spMkLst>
        </pc:spChg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288054456" sldId="595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1008601381" sldId="596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1606674624" sldId="597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292784196" sldId="598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1949647815" sldId="599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2336099944" sldId="600"/>
        </pc:sldMkLst>
      </pc:sldChg>
      <pc:sldChg chg="add">
        <pc:chgData name="Michiel Bontenbal" userId="57333c6a-db0f-4197-a30b-f003c0e68cb1" providerId="ADAL" clId="{78B4360C-1B93-1E49-B366-F3F1F74F43A3}" dt="2025-08-04T19:33:26.677" v="405"/>
        <pc:sldMkLst>
          <pc:docMk/>
          <pc:sldMk cId="2399634431" sldId="601"/>
        </pc:sldMkLst>
      </pc:sldChg>
      <pc:sldChg chg="modSp add mod">
        <pc:chgData name="Michiel Bontenbal" userId="57333c6a-db0f-4197-a30b-f003c0e68cb1" providerId="ADAL" clId="{78B4360C-1B93-1E49-B366-F3F1F74F43A3}" dt="2025-08-04T19:52:28.381" v="546" actId="20577"/>
        <pc:sldMkLst>
          <pc:docMk/>
          <pc:sldMk cId="3937482298" sldId="603"/>
        </pc:sldMkLst>
        <pc:spChg chg="mod">
          <ac:chgData name="Michiel Bontenbal" userId="57333c6a-db0f-4197-a30b-f003c0e68cb1" providerId="ADAL" clId="{78B4360C-1B93-1E49-B366-F3F1F74F43A3}" dt="2025-08-04T19:52:28.381" v="546" actId="20577"/>
          <ac:spMkLst>
            <pc:docMk/>
            <pc:sldMk cId="3937482298" sldId="603"/>
            <ac:spMk id="3" creationId="{D8039C26-EFDC-58D8-26A4-1A71FA93ABB4}"/>
          </ac:spMkLst>
        </pc:spChg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4109445437" sldId="607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1398631863" sldId="608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1359557270" sldId="609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4206086647" sldId="615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3175785600" sldId="616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2146563678" sldId="617"/>
        </pc:sldMkLst>
      </pc:sldChg>
      <pc:sldChg chg="addSp delSp modSp add mod">
        <pc:chgData name="Michiel Bontenbal" userId="57333c6a-db0f-4197-a30b-f003c0e68cb1" providerId="ADAL" clId="{78B4360C-1B93-1E49-B366-F3F1F74F43A3}" dt="2025-08-04T20:04:17.273" v="611" actId="14100"/>
        <pc:sldMkLst>
          <pc:docMk/>
          <pc:sldMk cId="3524193471" sldId="618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3446193019" sldId="619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2593392442" sldId="620"/>
        </pc:sldMkLst>
      </pc:sldChg>
      <pc:sldChg chg="add">
        <pc:chgData name="Michiel Bontenbal" userId="57333c6a-db0f-4197-a30b-f003c0e68cb1" providerId="ADAL" clId="{78B4360C-1B93-1E49-B366-F3F1F74F43A3}" dt="2025-08-04T19:47:01.615" v="537"/>
        <pc:sldMkLst>
          <pc:docMk/>
          <pc:sldMk cId="203178850" sldId="621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995844099" sldId="622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551588440" sldId="623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840941716" sldId="624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3040251885" sldId="627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1777180189" sldId="628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2905973410" sldId="632"/>
        </pc:sldMkLst>
      </pc:sldChg>
      <pc:sldChg chg="modSp add mod">
        <pc:chgData name="Michiel Bontenbal" userId="57333c6a-db0f-4197-a30b-f003c0e68cb1" providerId="ADAL" clId="{78B4360C-1B93-1E49-B366-F3F1F74F43A3}" dt="2025-08-04T20:04:56.391" v="613" actId="1076"/>
        <pc:sldMkLst>
          <pc:docMk/>
          <pc:sldMk cId="3202650092" sldId="633"/>
        </pc:sldMkLst>
        <pc:spChg chg="mod">
          <ac:chgData name="Michiel Bontenbal" userId="57333c6a-db0f-4197-a30b-f003c0e68cb1" providerId="ADAL" clId="{78B4360C-1B93-1E49-B366-F3F1F74F43A3}" dt="2025-08-04T20:04:52.576" v="612" actId="14100"/>
          <ac:spMkLst>
            <pc:docMk/>
            <pc:sldMk cId="3202650092" sldId="633"/>
            <ac:spMk id="5" creationId="{E9C625D3-7D80-CE12-1464-5FE8C6148BA6}"/>
          </ac:spMkLst>
        </pc:spChg>
        <pc:cxnChg chg="mod">
          <ac:chgData name="Michiel Bontenbal" userId="57333c6a-db0f-4197-a30b-f003c0e68cb1" providerId="ADAL" clId="{78B4360C-1B93-1E49-B366-F3F1F74F43A3}" dt="2025-08-04T20:04:56.391" v="613" actId="1076"/>
          <ac:cxnSpMkLst>
            <pc:docMk/>
            <pc:sldMk cId="3202650092" sldId="633"/>
            <ac:cxnSpMk id="12" creationId="{7146FF85-BEE0-719F-3DD9-36F2279A0278}"/>
          </ac:cxnSpMkLst>
        </pc:cxnChg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780586934" sldId="634"/>
        </pc:sldMkLst>
      </pc:sldChg>
      <pc:sldChg chg="add">
        <pc:chgData name="Michiel Bontenbal" userId="57333c6a-db0f-4197-a30b-f003c0e68cb1" providerId="ADAL" clId="{78B4360C-1B93-1E49-B366-F3F1F74F43A3}" dt="2025-08-04T19:47:58.473" v="538"/>
        <pc:sldMkLst>
          <pc:docMk/>
          <pc:sldMk cId="138727911" sldId="635"/>
        </pc:sldMkLst>
      </pc:sldChg>
    </pc:docChg>
  </pc:docChgLst>
  <pc:docChgLst>
    <pc:chgData name="Michiel Bontenbal" userId="57333c6a-db0f-4197-a30b-f003c0e68cb1" providerId="ADAL" clId="{995FA232-62C9-324D-B36F-B8BF3C181D2F}"/>
    <pc:docChg chg="undo custSel addSld delSld modSld sldOrd">
      <pc:chgData name="Michiel Bontenbal" userId="57333c6a-db0f-4197-a30b-f003c0e68cb1" providerId="ADAL" clId="{995FA232-62C9-324D-B36F-B8BF3C181D2F}" dt="2024-09-12T11:03:14.844" v="3322" actId="1076"/>
      <pc:docMkLst>
        <pc:docMk/>
      </pc:docMkLst>
      <pc:sldChg chg="modSp mod">
        <pc:chgData name="Michiel Bontenbal" userId="57333c6a-db0f-4197-a30b-f003c0e68cb1" providerId="ADAL" clId="{995FA232-62C9-324D-B36F-B8BF3C181D2F}" dt="2024-09-09T08:56:55.118" v="806" actId="20577"/>
        <pc:sldMkLst>
          <pc:docMk/>
          <pc:sldMk cId="0" sldId="256"/>
        </pc:sldMkLst>
      </pc:sldChg>
      <pc:sldChg chg="modSp mod">
        <pc:chgData name="Michiel Bontenbal" userId="57333c6a-db0f-4197-a30b-f003c0e68cb1" providerId="ADAL" clId="{995FA232-62C9-324D-B36F-B8BF3C181D2F}" dt="2024-09-12T08:13:31.952" v="2060" actId="20577"/>
        <pc:sldMkLst>
          <pc:docMk/>
          <pc:sldMk cId="0" sldId="257"/>
        </pc:sldMkLst>
      </pc:sldChg>
      <pc:sldChg chg="modSp mod ord">
        <pc:chgData name="Michiel Bontenbal" userId="57333c6a-db0f-4197-a30b-f003c0e68cb1" providerId="ADAL" clId="{995FA232-62C9-324D-B36F-B8BF3C181D2F}" dt="2024-09-12T10:57:51.580" v="3278" actId="20577"/>
        <pc:sldMkLst>
          <pc:docMk/>
          <pc:sldMk cId="0" sldId="258"/>
        </pc:sldMkLst>
      </pc:sldChg>
      <pc:sldChg chg="del">
        <pc:chgData name="Michiel Bontenbal" userId="57333c6a-db0f-4197-a30b-f003c0e68cb1" providerId="ADAL" clId="{995FA232-62C9-324D-B36F-B8BF3C181D2F}" dt="2024-09-10T16:20:44.528" v="1529" actId="2696"/>
        <pc:sldMkLst>
          <pc:docMk/>
          <pc:sldMk cId="0" sldId="260"/>
        </pc:sldMkLst>
      </pc:sldChg>
      <pc:sldChg chg="del">
        <pc:chgData name="Michiel Bontenbal" userId="57333c6a-db0f-4197-a30b-f003c0e68cb1" providerId="ADAL" clId="{995FA232-62C9-324D-B36F-B8BF3C181D2F}" dt="2024-09-10T16:20:44.528" v="1529" actId="2696"/>
        <pc:sldMkLst>
          <pc:docMk/>
          <pc:sldMk cId="0" sldId="261"/>
        </pc:sldMkLst>
      </pc:sldChg>
      <pc:sldChg chg="del">
        <pc:chgData name="Michiel Bontenbal" userId="57333c6a-db0f-4197-a30b-f003c0e68cb1" providerId="ADAL" clId="{995FA232-62C9-324D-B36F-B8BF3C181D2F}" dt="2024-09-10T16:20:44.528" v="1529" actId="2696"/>
        <pc:sldMkLst>
          <pc:docMk/>
          <pc:sldMk cId="0" sldId="262"/>
        </pc:sldMkLst>
      </pc:sldChg>
      <pc:sldChg chg="del">
        <pc:chgData name="Michiel Bontenbal" userId="57333c6a-db0f-4197-a30b-f003c0e68cb1" providerId="ADAL" clId="{995FA232-62C9-324D-B36F-B8BF3C181D2F}" dt="2024-09-10T16:20:44.528" v="1529" actId="2696"/>
        <pc:sldMkLst>
          <pc:docMk/>
          <pc:sldMk cId="0" sldId="263"/>
        </pc:sldMkLst>
      </pc:sldChg>
      <pc:sldChg chg="del">
        <pc:chgData name="Michiel Bontenbal" userId="57333c6a-db0f-4197-a30b-f003c0e68cb1" providerId="ADAL" clId="{995FA232-62C9-324D-B36F-B8BF3C181D2F}" dt="2024-09-10T16:20:44.528" v="1529" actId="2696"/>
        <pc:sldMkLst>
          <pc:docMk/>
          <pc:sldMk cId="0" sldId="264"/>
        </pc:sldMkLst>
      </pc:sldChg>
      <pc:sldChg chg="del">
        <pc:chgData name="Michiel Bontenbal" userId="57333c6a-db0f-4197-a30b-f003c0e68cb1" providerId="ADAL" clId="{995FA232-62C9-324D-B36F-B8BF3C181D2F}" dt="2024-09-10T16:21:31.732" v="1544" actId="2696"/>
        <pc:sldMkLst>
          <pc:docMk/>
          <pc:sldMk cId="0" sldId="266"/>
        </pc:sldMkLst>
      </pc:sldChg>
      <pc:sldChg chg="del">
        <pc:chgData name="Michiel Bontenbal" userId="57333c6a-db0f-4197-a30b-f003c0e68cb1" providerId="ADAL" clId="{995FA232-62C9-324D-B36F-B8BF3C181D2F}" dt="2024-09-10T16:21:31.753" v="1546" actId="2696"/>
        <pc:sldMkLst>
          <pc:docMk/>
          <pc:sldMk cId="0" sldId="267"/>
        </pc:sldMkLst>
      </pc:sldChg>
      <pc:sldChg chg="del">
        <pc:chgData name="Michiel Bontenbal" userId="57333c6a-db0f-4197-a30b-f003c0e68cb1" providerId="ADAL" clId="{995FA232-62C9-324D-B36F-B8BF3C181D2F}" dt="2024-09-10T16:52:36.157" v="2035" actId="2696"/>
        <pc:sldMkLst>
          <pc:docMk/>
          <pc:sldMk cId="0" sldId="269"/>
        </pc:sldMkLst>
      </pc:sldChg>
      <pc:sldChg chg="del">
        <pc:chgData name="Michiel Bontenbal" userId="57333c6a-db0f-4197-a30b-f003c0e68cb1" providerId="ADAL" clId="{995FA232-62C9-324D-B36F-B8BF3C181D2F}" dt="2024-09-10T16:52:36.157" v="2035" actId="2696"/>
        <pc:sldMkLst>
          <pc:docMk/>
          <pc:sldMk cId="0" sldId="270"/>
        </pc:sldMkLst>
      </pc:sldChg>
      <pc:sldChg chg="del">
        <pc:chgData name="Michiel Bontenbal" userId="57333c6a-db0f-4197-a30b-f003c0e68cb1" providerId="ADAL" clId="{995FA232-62C9-324D-B36F-B8BF3C181D2F}" dt="2024-09-10T16:52:36.157" v="2035" actId="2696"/>
        <pc:sldMkLst>
          <pc:docMk/>
          <pc:sldMk cId="0" sldId="271"/>
        </pc:sldMkLst>
      </pc:sldChg>
      <pc:sldChg chg="del">
        <pc:chgData name="Michiel Bontenbal" userId="57333c6a-db0f-4197-a30b-f003c0e68cb1" providerId="ADAL" clId="{995FA232-62C9-324D-B36F-B8BF3C181D2F}" dt="2024-09-10T16:52:36.157" v="2035" actId="2696"/>
        <pc:sldMkLst>
          <pc:docMk/>
          <pc:sldMk cId="0" sldId="272"/>
        </pc:sldMkLst>
      </pc:sldChg>
      <pc:sldChg chg="del">
        <pc:chgData name="Michiel Bontenbal" userId="57333c6a-db0f-4197-a30b-f003c0e68cb1" providerId="ADAL" clId="{995FA232-62C9-324D-B36F-B8BF3C181D2F}" dt="2024-09-10T16:52:36.157" v="2035" actId="2696"/>
        <pc:sldMkLst>
          <pc:docMk/>
          <pc:sldMk cId="0" sldId="273"/>
        </pc:sldMkLst>
      </pc:sldChg>
      <pc:sldChg chg="modSp mod">
        <pc:chgData name="Michiel Bontenbal" userId="57333c6a-db0f-4197-a30b-f003c0e68cb1" providerId="ADAL" clId="{995FA232-62C9-324D-B36F-B8BF3C181D2F}" dt="2024-09-12T10:56:26.138" v="3183" actId="20577"/>
        <pc:sldMkLst>
          <pc:docMk/>
          <pc:sldMk cId="0" sldId="274"/>
        </pc:sldMkLst>
      </pc:sldChg>
      <pc:sldChg chg="del">
        <pc:chgData name="Michiel Bontenbal" userId="57333c6a-db0f-4197-a30b-f003c0e68cb1" providerId="ADAL" clId="{995FA232-62C9-324D-B36F-B8BF3C181D2F}" dt="2024-09-09T09:02:09.520" v="1092" actId="2696"/>
        <pc:sldMkLst>
          <pc:docMk/>
          <pc:sldMk cId="0" sldId="275"/>
        </pc:sldMkLst>
      </pc:sldChg>
      <pc:sldChg chg="del">
        <pc:chgData name="Michiel Bontenbal" userId="57333c6a-db0f-4197-a30b-f003c0e68cb1" providerId="ADAL" clId="{995FA232-62C9-324D-B36F-B8BF3C181D2F}" dt="2024-09-12T10:59:17.490" v="3291" actId="2696"/>
        <pc:sldMkLst>
          <pc:docMk/>
          <pc:sldMk cId="0" sldId="279"/>
        </pc:sldMkLst>
      </pc:sldChg>
      <pc:sldChg chg="modSp mod">
        <pc:chgData name="Michiel Bontenbal" userId="57333c6a-db0f-4197-a30b-f003c0e68cb1" providerId="ADAL" clId="{995FA232-62C9-324D-B36F-B8BF3C181D2F}" dt="2024-09-12T10:59:58.706" v="3294" actId="20577"/>
        <pc:sldMkLst>
          <pc:docMk/>
          <pc:sldMk cId="1624505833" sldId="286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289"/>
        </pc:sldMkLst>
      </pc:sldChg>
      <pc:sldChg chg="modSp add mod">
        <pc:chgData name="Michiel Bontenbal" userId="57333c6a-db0f-4197-a30b-f003c0e68cb1" providerId="ADAL" clId="{995FA232-62C9-324D-B36F-B8BF3C181D2F}" dt="2024-09-12T08:41:17.555" v="2340" actId="20577"/>
        <pc:sldMkLst>
          <pc:docMk/>
          <pc:sldMk cId="979113153" sldId="289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290"/>
        </pc:sldMkLst>
      </pc:sldChg>
      <pc:sldChg chg="modSp add mod">
        <pc:chgData name="Michiel Bontenbal" userId="57333c6a-db0f-4197-a30b-f003c0e68cb1" providerId="ADAL" clId="{995FA232-62C9-324D-B36F-B8BF3C181D2F}" dt="2024-09-12T08:45:37.060" v="2452" actId="20577"/>
        <pc:sldMkLst>
          <pc:docMk/>
          <pc:sldMk cId="3452806074" sldId="290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291"/>
        </pc:sldMkLst>
      </pc:sldChg>
      <pc:sldChg chg="add del mod modShow">
        <pc:chgData name="Michiel Bontenbal" userId="57333c6a-db0f-4197-a30b-f003c0e68cb1" providerId="ADAL" clId="{995FA232-62C9-324D-B36F-B8BF3C181D2F}" dt="2024-09-12T10:58:19.362" v="3279" actId="2696"/>
        <pc:sldMkLst>
          <pc:docMk/>
          <pc:sldMk cId="654933133" sldId="291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292"/>
        </pc:sldMkLst>
      </pc:sldChg>
      <pc:sldChg chg="add del mod modShow">
        <pc:chgData name="Michiel Bontenbal" userId="57333c6a-db0f-4197-a30b-f003c0e68cb1" providerId="ADAL" clId="{995FA232-62C9-324D-B36F-B8BF3C181D2F}" dt="2024-09-12T10:58:19.362" v="3279" actId="2696"/>
        <pc:sldMkLst>
          <pc:docMk/>
          <pc:sldMk cId="3587061393" sldId="292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293"/>
        </pc:sldMkLst>
      </pc:sldChg>
      <pc:sldChg chg="add del mod modShow">
        <pc:chgData name="Michiel Bontenbal" userId="57333c6a-db0f-4197-a30b-f003c0e68cb1" providerId="ADAL" clId="{995FA232-62C9-324D-B36F-B8BF3C181D2F}" dt="2024-09-12T10:58:19.362" v="3279" actId="2696"/>
        <pc:sldMkLst>
          <pc:docMk/>
          <pc:sldMk cId="1410972269" sldId="293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294"/>
        </pc:sldMkLst>
      </pc:sldChg>
      <pc:sldChg chg="addSp delSp modSp add mod ord modShow">
        <pc:chgData name="Michiel Bontenbal" userId="57333c6a-db0f-4197-a30b-f003c0e68cb1" providerId="ADAL" clId="{995FA232-62C9-324D-B36F-B8BF3C181D2F}" dt="2024-09-12T10:58:52.473" v="3288" actId="20577"/>
        <pc:sldMkLst>
          <pc:docMk/>
          <pc:sldMk cId="3496754939" sldId="294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295"/>
        </pc:sldMkLst>
      </pc:sldChg>
      <pc:sldChg chg="modSp add mod modShow">
        <pc:chgData name="Michiel Bontenbal" userId="57333c6a-db0f-4197-a30b-f003c0e68cb1" providerId="ADAL" clId="{995FA232-62C9-324D-B36F-B8BF3C181D2F}" dt="2024-09-12T08:46:29.681" v="2460" actId="729"/>
        <pc:sldMkLst>
          <pc:docMk/>
          <pc:sldMk cId="2837078640" sldId="295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296"/>
        </pc:sldMkLst>
      </pc:sldChg>
      <pc:sldChg chg="add del">
        <pc:chgData name="Michiel Bontenbal" userId="57333c6a-db0f-4197-a30b-f003c0e68cb1" providerId="ADAL" clId="{995FA232-62C9-324D-B36F-B8BF3C181D2F}" dt="2024-09-12T08:38:50.672" v="2298" actId="2696"/>
        <pc:sldMkLst>
          <pc:docMk/>
          <pc:sldMk cId="560057722" sldId="296"/>
        </pc:sldMkLst>
      </pc:sldChg>
      <pc:sldChg chg="modSp add mod">
        <pc:chgData name="Michiel Bontenbal" userId="57333c6a-db0f-4197-a30b-f003c0e68cb1" providerId="ADAL" clId="{995FA232-62C9-324D-B36F-B8BF3C181D2F}" dt="2024-09-12T08:45:58.231" v="2454" actId="20577"/>
        <pc:sldMkLst>
          <pc:docMk/>
          <pc:sldMk cId="823242795" sldId="296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297"/>
        </pc:sldMkLst>
      </pc:sldChg>
      <pc:sldChg chg="modSp add mod">
        <pc:chgData name="Michiel Bontenbal" userId="57333c6a-db0f-4197-a30b-f003c0e68cb1" providerId="ADAL" clId="{995FA232-62C9-324D-B36F-B8BF3C181D2F}" dt="2024-09-12T08:46:10.085" v="2458" actId="20577"/>
        <pc:sldMkLst>
          <pc:docMk/>
          <pc:sldMk cId="1946775784" sldId="297"/>
        </pc:sldMkLst>
      </pc:sldChg>
      <pc:sldChg chg="add del">
        <pc:chgData name="Michiel Bontenbal" userId="57333c6a-db0f-4197-a30b-f003c0e68cb1" providerId="ADAL" clId="{995FA232-62C9-324D-B36F-B8BF3C181D2F}" dt="2024-09-12T08:38:50.672" v="2298" actId="2696"/>
        <pc:sldMkLst>
          <pc:docMk/>
          <pc:sldMk cId="4110862593" sldId="297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299"/>
        </pc:sldMkLst>
      </pc:sldChg>
      <pc:sldChg chg="add del">
        <pc:chgData name="Michiel Bontenbal" userId="57333c6a-db0f-4197-a30b-f003c0e68cb1" providerId="ADAL" clId="{995FA232-62C9-324D-B36F-B8BF3C181D2F}" dt="2024-09-12T10:26:21.735" v="2647" actId="2696"/>
        <pc:sldMkLst>
          <pc:docMk/>
          <pc:sldMk cId="1425120278" sldId="299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300"/>
        </pc:sldMkLst>
      </pc:sldChg>
      <pc:sldChg chg="add del">
        <pc:chgData name="Michiel Bontenbal" userId="57333c6a-db0f-4197-a30b-f003c0e68cb1" providerId="ADAL" clId="{995FA232-62C9-324D-B36F-B8BF3C181D2F}" dt="2024-09-12T10:26:29.467" v="2648" actId="2696"/>
        <pc:sldMkLst>
          <pc:docMk/>
          <pc:sldMk cId="1676614809" sldId="300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301"/>
        </pc:sldMkLst>
      </pc:sldChg>
      <pc:sldChg chg="addSp delSp modSp add mod">
        <pc:chgData name="Michiel Bontenbal" userId="57333c6a-db0f-4197-a30b-f003c0e68cb1" providerId="ADAL" clId="{995FA232-62C9-324D-B36F-B8BF3C181D2F}" dt="2024-09-12T10:32:28.255" v="2717" actId="20577"/>
        <pc:sldMkLst>
          <pc:docMk/>
          <pc:sldMk cId="1940671010" sldId="301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302"/>
        </pc:sldMkLst>
      </pc:sldChg>
      <pc:sldChg chg="add">
        <pc:chgData name="Michiel Bontenbal" userId="57333c6a-db0f-4197-a30b-f003c0e68cb1" providerId="ADAL" clId="{995FA232-62C9-324D-B36F-B8BF3C181D2F}" dt="2024-09-12T08:23:58.381" v="2073"/>
        <pc:sldMkLst>
          <pc:docMk/>
          <pc:sldMk cId="1348798048" sldId="302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303"/>
        </pc:sldMkLst>
      </pc:sldChg>
      <pc:sldChg chg="modSp add mod ord modShow">
        <pc:chgData name="Michiel Bontenbal" userId="57333c6a-db0f-4197-a30b-f003c0e68cb1" providerId="ADAL" clId="{995FA232-62C9-324D-B36F-B8BF3C181D2F}" dt="2024-09-12T10:27:11.775" v="2657" actId="20577"/>
        <pc:sldMkLst>
          <pc:docMk/>
          <pc:sldMk cId="310863850" sldId="303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304"/>
        </pc:sldMkLst>
      </pc:sldChg>
      <pc:sldChg chg="add del">
        <pc:chgData name="Michiel Bontenbal" userId="57333c6a-db0f-4197-a30b-f003c0e68cb1" providerId="ADAL" clId="{995FA232-62C9-324D-B36F-B8BF3C181D2F}" dt="2024-09-12T10:36:51.408" v="2741" actId="2696"/>
        <pc:sldMkLst>
          <pc:docMk/>
          <pc:sldMk cId="2317289420" sldId="304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305"/>
        </pc:sldMkLst>
      </pc:sldChg>
      <pc:sldChg chg="add del mod modShow">
        <pc:chgData name="Michiel Bontenbal" userId="57333c6a-db0f-4197-a30b-f003c0e68cb1" providerId="ADAL" clId="{995FA232-62C9-324D-B36F-B8BF3C181D2F}" dt="2024-09-12T10:36:51.408" v="2741" actId="2696"/>
        <pc:sldMkLst>
          <pc:docMk/>
          <pc:sldMk cId="2135902312" sldId="305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306"/>
        </pc:sldMkLst>
      </pc:sldChg>
      <pc:sldChg chg="add del mod modShow">
        <pc:chgData name="Michiel Bontenbal" userId="57333c6a-db0f-4197-a30b-f003c0e68cb1" providerId="ADAL" clId="{995FA232-62C9-324D-B36F-B8BF3C181D2F}" dt="2024-09-12T10:36:51.408" v="2741" actId="2696"/>
        <pc:sldMkLst>
          <pc:docMk/>
          <pc:sldMk cId="505468739" sldId="306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0" sldId="307"/>
        </pc:sldMkLst>
      </pc:sldChg>
      <pc:sldChg chg="add del mod modShow">
        <pc:chgData name="Michiel Bontenbal" userId="57333c6a-db0f-4197-a30b-f003c0e68cb1" providerId="ADAL" clId="{995FA232-62C9-324D-B36F-B8BF3C181D2F}" dt="2024-09-12T10:36:51.408" v="2741" actId="2696"/>
        <pc:sldMkLst>
          <pc:docMk/>
          <pc:sldMk cId="2430322908" sldId="307"/>
        </pc:sldMkLst>
      </pc:sldChg>
      <pc:sldChg chg="modSp mod">
        <pc:chgData name="Michiel Bontenbal" userId="57333c6a-db0f-4197-a30b-f003c0e68cb1" providerId="ADAL" clId="{995FA232-62C9-324D-B36F-B8BF3C181D2F}" dt="2024-09-12T11:02:40.666" v="3320" actId="20577"/>
        <pc:sldMkLst>
          <pc:docMk/>
          <pc:sldMk cId="0" sldId="308"/>
        </pc:sldMkLst>
      </pc:sldChg>
      <pc:sldChg chg="del">
        <pc:chgData name="Michiel Bontenbal" userId="57333c6a-db0f-4197-a30b-f003c0e68cb1" providerId="ADAL" clId="{995FA232-62C9-324D-B36F-B8BF3C181D2F}" dt="2024-09-12T11:01:22.862" v="3300" actId="2696"/>
        <pc:sldMkLst>
          <pc:docMk/>
          <pc:sldMk cId="0" sldId="309"/>
        </pc:sldMkLst>
      </pc:sldChg>
      <pc:sldChg chg="del">
        <pc:chgData name="Michiel Bontenbal" userId="57333c6a-db0f-4197-a30b-f003c0e68cb1" providerId="ADAL" clId="{995FA232-62C9-324D-B36F-B8BF3C181D2F}" dt="2024-09-12T11:01:22.862" v="3300" actId="2696"/>
        <pc:sldMkLst>
          <pc:docMk/>
          <pc:sldMk cId="0" sldId="310"/>
        </pc:sldMkLst>
      </pc:sldChg>
      <pc:sldChg chg="del">
        <pc:chgData name="Michiel Bontenbal" userId="57333c6a-db0f-4197-a30b-f003c0e68cb1" providerId="ADAL" clId="{995FA232-62C9-324D-B36F-B8BF3C181D2F}" dt="2024-09-12T11:01:22.862" v="3300" actId="2696"/>
        <pc:sldMkLst>
          <pc:docMk/>
          <pc:sldMk cId="0" sldId="311"/>
        </pc:sldMkLst>
      </pc:sldChg>
      <pc:sldChg chg="modSp mod">
        <pc:chgData name="Michiel Bontenbal" userId="57333c6a-db0f-4197-a30b-f003c0e68cb1" providerId="ADAL" clId="{995FA232-62C9-324D-B36F-B8BF3C181D2F}" dt="2024-09-12T11:03:14.844" v="3322" actId="1076"/>
        <pc:sldMkLst>
          <pc:docMk/>
          <pc:sldMk cId="1441832678" sldId="315"/>
        </pc:sldMkLst>
      </pc:sldChg>
      <pc:sldChg chg="ord">
        <pc:chgData name="Michiel Bontenbal" userId="57333c6a-db0f-4197-a30b-f003c0e68cb1" providerId="ADAL" clId="{995FA232-62C9-324D-B36F-B8BF3C181D2F}" dt="2024-08-22T14:38:44.019" v="619" actId="20578"/>
        <pc:sldMkLst>
          <pc:docMk/>
          <pc:sldMk cId="4193567084" sldId="316"/>
        </pc:sldMkLst>
      </pc:sldChg>
      <pc:sldChg chg="del">
        <pc:chgData name="Michiel Bontenbal" userId="57333c6a-db0f-4197-a30b-f003c0e68cb1" providerId="ADAL" clId="{995FA232-62C9-324D-B36F-B8BF3C181D2F}" dt="2024-09-12T11:01:51.066" v="3303" actId="2696"/>
        <pc:sldMkLst>
          <pc:docMk/>
          <pc:sldMk cId="0" sldId="318"/>
        </pc:sldMkLst>
      </pc:sldChg>
      <pc:sldChg chg="del">
        <pc:chgData name="Michiel Bontenbal" userId="57333c6a-db0f-4197-a30b-f003c0e68cb1" providerId="ADAL" clId="{995FA232-62C9-324D-B36F-B8BF3C181D2F}" dt="2024-09-12T11:01:27.867" v="3301" actId="2696"/>
        <pc:sldMkLst>
          <pc:docMk/>
          <pc:sldMk cId="0" sldId="319"/>
        </pc:sldMkLst>
      </pc:sldChg>
      <pc:sldChg chg="del">
        <pc:chgData name="Michiel Bontenbal" userId="57333c6a-db0f-4197-a30b-f003c0e68cb1" providerId="ADAL" clId="{995FA232-62C9-324D-B36F-B8BF3C181D2F}" dt="2024-09-12T11:01:27.867" v="3301" actId="2696"/>
        <pc:sldMkLst>
          <pc:docMk/>
          <pc:sldMk cId="0" sldId="320"/>
        </pc:sldMkLst>
      </pc:sldChg>
      <pc:sldChg chg="del">
        <pc:chgData name="Michiel Bontenbal" userId="57333c6a-db0f-4197-a30b-f003c0e68cb1" providerId="ADAL" clId="{995FA232-62C9-324D-B36F-B8BF3C181D2F}" dt="2024-09-12T08:32:04.971" v="2227" actId="2696"/>
        <pc:sldMkLst>
          <pc:docMk/>
          <pc:sldMk cId="4118842523" sldId="325"/>
        </pc:sldMkLst>
      </pc:sldChg>
      <pc:sldChg chg="del">
        <pc:chgData name="Michiel Bontenbal" userId="57333c6a-db0f-4197-a30b-f003c0e68cb1" providerId="ADAL" clId="{995FA232-62C9-324D-B36F-B8BF3C181D2F}" dt="2024-09-10T16:21:31.743" v="1545" actId="2696"/>
        <pc:sldMkLst>
          <pc:docMk/>
          <pc:sldMk cId="2859967621" sldId="326"/>
        </pc:sldMkLst>
      </pc:sldChg>
      <pc:sldChg chg="modSp del mod ord">
        <pc:chgData name="Michiel Bontenbal" userId="57333c6a-db0f-4197-a30b-f003c0e68cb1" providerId="ADAL" clId="{995FA232-62C9-324D-B36F-B8BF3C181D2F}" dt="2024-09-12T10:54:08.984" v="3052" actId="2696"/>
        <pc:sldMkLst>
          <pc:docMk/>
          <pc:sldMk cId="1377194183" sldId="327"/>
        </pc:sldMkLst>
      </pc:sldChg>
      <pc:sldChg chg="add">
        <pc:chgData name="Michiel Bontenbal" userId="57333c6a-db0f-4197-a30b-f003c0e68cb1" providerId="ADAL" clId="{995FA232-62C9-324D-B36F-B8BF3C181D2F}" dt="2024-09-12T08:38:58.266" v="2299"/>
        <pc:sldMkLst>
          <pc:docMk/>
          <pc:sldMk cId="2580360609" sldId="329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3124034940" sldId="329"/>
        </pc:sldMkLst>
      </pc:sldChg>
      <pc:sldChg chg="modSp add del mod">
        <pc:chgData name="Michiel Bontenbal" userId="57333c6a-db0f-4197-a30b-f003c0e68cb1" providerId="ADAL" clId="{995FA232-62C9-324D-B36F-B8BF3C181D2F}" dt="2024-09-12T08:38:50.672" v="2298" actId="2696"/>
        <pc:sldMkLst>
          <pc:docMk/>
          <pc:sldMk cId="3656772660" sldId="329"/>
        </pc:sldMkLst>
      </pc:sldChg>
      <pc:sldChg chg="modSp mod">
        <pc:chgData name="Michiel Bontenbal" userId="57333c6a-db0f-4197-a30b-f003c0e68cb1" providerId="ADAL" clId="{995FA232-62C9-324D-B36F-B8BF3C181D2F}" dt="2024-09-12T10:56:07.895" v="3161" actId="20577"/>
        <pc:sldMkLst>
          <pc:docMk/>
          <pc:sldMk cId="1164750871" sldId="330"/>
        </pc:sldMkLst>
      </pc:sldChg>
      <pc:sldChg chg="del">
        <pc:chgData name="Michiel Bontenbal" userId="57333c6a-db0f-4197-a30b-f003c0e68cb1" providerId="ADAL" clId="{995FA232-62C9-324D-B36F-B8BF3C181D2F}" dt="2024-09-09T09:33:43.849" v="1510" actId="2696"/>
        <pc:sldMkLst>
          <pc:docMk/>
          <pc:sldMk cId="3267991230" sldId="331"/>
        </pc:sldMkLst>
      </pc:sldChg>
      <pc:sldChg chg="addSp delSp modSp del mod modShow">
        <pc:chgData name="Michiel Bontenbal" userId="57333c6a-db0f-4197-a30b-f003c0e68cb1" providerId="ADAL" clId="{995FA232-62C9-324D-B36F-B8BF3C181D2F}" dt="2024-09-12T10:59:17.474" v="3290" actId="2696"/>
        <pc:sldMkLst>
          <pc:docMk/>
          <pc:sldMk cId="1761113144" sldId="332"/>
        </pc:sldMkLst>
      </pc:sldChg>
      <pc:sldChg chg="modSp mod">
        <pc:chgData name="Michiel Bontenbal" userId="57333c6a-db0f-4197-a30b-f003c0e68cb1" providerId="ADAL" clId="{995FA232-62C9-324D-B36F-B8BF3C181D2F}" dt="2024-09-12T10:55:27.339" v="3146" actId="20577"/>
        <pc:sldMkLst>
          <pc:docMk/>
          <pc:sldMk cId="300035401" sldId="334"/>
        </pc:sldMkLst>
      </pc:sldChg>
      <pc:sldChg chg="addSp modSp add mod ord">
        <pc:chgData name="Michiel Bontenbal" userId="57333c6a-db0f-4197-a30b-f003c0e68cb1" providerId="ADAL" clId="{995FA232-62C9-324D-B36F-B8BF3C181D2F}" dt="2024-09-12T08:34:19.222" v="2282" actId="207"/>
        <pc:sldMkLst>
          <pc:docMk/>
          <pc:sldMk cId="2317495772" sldId="337"/>
        </pc:sldMkLst>
      </pc:sldChg>
      <pc:sldChg chg="modSp mod">
        <pc:chgData name="Michiel Bontenbal" userId="57333c6a-db0f-4197-a30b-f003c0e68cb1" providerId="ADAL" clId="{995FA232-62C9-324D-B36F-B8BF3C181D2F}" dt="2024-08-22T14:33:58.812" v="401" actId="20577"/>
        <pc:sldMkLst>
          <pc:docMk/>
          <pc:sldMk cId="2904860639" sldId="338"/>
        </pc:sldMkLst>
      </pc:sldChg>
      <pc:sldChg chg="modSp mod">
        <pc:chgData name="Michiel Bontenbal" userId="57333c6a-db0f-4197-a30b-f003c0e68cb1" providerId="ADAL" clId="{995FA232-62C9-324D-B36F-B8BF3C181D2F}" dt="2024-09-12T10:47:13.297" v="3041" actId="27636"/>
        <pc:sldMkLst>
          <pc:docMk/>
          <pc:sldMk cId="497977250" sldId="339"/>
        </pc:sldMkLst>
      </pc:sldChg>
      <pc:sldChg chg="modSp mod">
        <pc:chgData name="Michiel Bontenbal" userId="57333c6a-db0f-4197-a30b-f003c0e68cb1" providerId="ADAL" clId="{995FA232-62C9-324D-B36F-B8BF3C181D2F}" dt="2024-09-10T16:26:13.744" v="1700" actId="14100"/>
        <pc:sldMkLst>
          <pc:docMk/>
          <pc:sldMk cId="1832601770" sldId="341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752461562" sldId="342"/>
        </pc:sldMkLst>
      </pc:sldChg>
      <pc:sldChg chg="modSp add mod">
        <pc:chgData name="Michiel Bontenbal" userId="57333c6a-db0f-4197-a30b-f003c0e68cb1" providerId="ADAL" clId="{995FA232-62C9-324D-B36F-B8BF3C181D2F}" dt="2024-09-12T08:40:00.763" v="2335" actId="113"/>
        <pc:sldMkLst>
          <pc:docMk/>
          <pc:sldMk cId="1688636299" sldId="342"/>
        </pc:sldMkLst>
      </pc:sldChg>
      <pc:sldChg chg="modSp mod">
        <pc:chgData name="Michiel Bontenbal" userId="57333c6a-db0f-4197-a30b-f003c0e68cb1" providerId="ADAL" clId="{995FA232-62C9-324D-B36F-B8BF3C181D2F}" dt="2024-08-22T14:39:20.291" v="661" actId="20577"/>
        <pc:sldMkLst>
          <pc:docMk/>
          <pc:sldMk cId="4287176259" sldId="344"/>
        </pc:sldMkLst>
      </pc:sldChg>
      <pc:sldChg chg="modSp mod">
        <pc:chgData name="Michiel Bontenbal" userId="57333c6a-db0f-4197-a30b-f003c0e68cb1" providerId="ADAL" clId="{995FA232-62C9-324D-B36F-B8BF3C181D2F}" dt="2024-09-12T11:02:59.141" v="3321" actId="403"/>
        <pc:sldMkLst>
          <pc:docMk/>
          <pc:sldMk cId="6672533" sldId="345"/>
        </pc:sldMkLst>
      </pc:sldChg>
      <pc:sldChg chg="del">
        <pc:chgData name="Michiel Bontenbal" userId="57333c6a-db0f-4197-a30b-f003c0e68cb1" providerId="ADAL" clId="{995FA232-62C9-324D-B36F-B8BF3C181D2F}" dt="2024-09-12T08:23:44.716" v="2072" actId="2696"/>
        <pc:sldMkLst>
          <pc:docMk/>
          <pc:sldMk cId="3562637521" sldId="347"/>
        </pc:sldMkLst>
      </pc:sldChg>
      <pc:sldChg chg="add del">
        <pc:chgData name="Michiel Bontenbal" userId="57333c6a-db0f-4197-a30b-f003c0e68cb1" providerId="ADAL" clId="{995FA232-62C9-324D-B36F-B8BF3C181D2F}" dt="2024-09-12T08:38:50.672" v="2298" actId="2696"/>
        <pc:sldMkLst>
          <pc:docMk/>
          <pc:sldMk cId="3597267423" sldId="347"/>
        </pc:sldMkLst>
      </pc:sldChg>
      <pc:sldChg chg="add">
        <pc:chgData name="Michiel Bontenbal" userId="57333c6a-db0f-4197-a30b-f003c0e68cb1" providerId="ADAL" clId="{995FA232-62C9-324D-B36F-B8BF3C181D2F}" dt="2024-09-12T08:38:58.266" v="2299"/>
        <pc:sldMkLst>
          <pc:docMk/>
          <pc:sldMk cId="3902385124" sldId="347"/>
        </pc:sldMkLst>
      </pc:sldChg>
      <pc:sldChg chg="modSp del mod">
        <pc:chgData name="Michiel Bontenbal" userId="57333c6a-db0f-4197-a30b-f003c0e68cb1" providerId="ADAL" clId="{995FA232-62C9-324D-B36F-B8BF3C181D2F}" dt="2024-09-10T16:24:45.231" v="1694" actId="2696"/>
        <pc:sldMkLst>
          <pc:docMk/>
          <pc:sldMk cId="510524942" sldId="348"/>
        </pc:sldMkLst>
      </pc:sldChg>
      <pc:sldChg chg="add">
        <pc:chgData name="Michiel Bontenbal" userId="57333c6a-db0f-4197-a30b-f003c0e68cb1" providerId="ADAL" clId="{995FA232-62C9-324D-B36F-B8BF3C181D2F}" dt="2024-09-10T16:48:25.861" v="2032"/>
        <pc:sldMkLst>
          <pc:docMk/>
          <pc:sldMk cId="2208487781" sldId="432"/>
        </pc:sldMkLst>
      </pc:sldChg>
      <pc:sldChg chg="add">
        <pc:chgData name="Michiel Bontenbal" userId="57333c6a-db0f-4197-a30b-f003c0e68cb1" providerId="ADAL" clId="{995FA232-62C9-324D-B36F-B8BF3C181D2F}" dt="2024-09-10T16:48:05.243" v="2029"/>
        <pc:sldMkLst>
          <pc:docMk/>
          <pc:sldMk cId="383101491" sldId="527"/>
        </pc:sldMkLst>
      </pc:sldChg>
      <pc:sldChg chg="del">
        <pc:chgData name="Michiel Bontenbal" userId="57333c6a-db0f-4197-a30b-f003c0e68cb1" providerId="ADAL" clId="{995FA232-62C9-324D-B36F-B8BF3C181D2F}" dt="2024-09-10T16:20:44.528" v="1529" actId="2696"/>
        <pc:sldMkLst>
          <pc:docMk/>
          <pc:sldMk cId="384337287" sldId="570"/>
        </pc:sldMkLst>
      </pc:sldChg>
      <pc:sldChg chg="del">
        <pc:chgData name="Michiel Bontenbal" userId="57333c6a-db0f-4197-a30b-f003c0e68cb1" providerId="ADAL" clId="{995FA232-62C9-324D-B36F-B8BF3C181D2F}" dt="2024-09-12T10:59:51.742" v="3292" actId="2696"/>
        <pc:sldMkLst>
          <pc:docMk/>
          <pc:sldMk cId="136702276" sldId="571"/>
        </pc:sldMkLst>
      </pc:sldChg>
      <pc:sldChg chg="del">
        <pc:chgData name="Michiel Bontenbal" userId="57333c6a-db0f-4197-a30b-f003c0e68cb1" providerId="ADAL" clId="{995FA232-62C9-324D-B36F-B8BF3C181D2F}" dt="2024-09-12T11:01:40.322" v="3302" actId="2696"/>
        <pc:sldMkLst>
          <pc:docMk/>
          <pc:sldMk cId="1482563847" sldId="572"/>
        </pc:sldMkLst>
      </pc:sldChg>
      <pc:sldChg chg="del">
        <pc:chgData name="Michiel Bontenbal" userId="57333c6a-db0f-4197-a30b-f003c0e68cb1" providerId="ADAL" clId="{995FA232-62C9-324D-B36F-B8BF3C181D2F}" dt="2024-09-12T11:01:40.322" v="3302" actId="2696"/>
        <pc:sldMkLst>
          <pc:docMk/>
          <pc:sldMk cId="545506076" sldId="573"/>
        </pc:sldMkLst>
      </pc:sldChg>
      <pc:sldChg chg="modSp add del mod">
        <pc:chgData name="Michiel Bontenbal" userId="57333c6a-db0f-4197-a30b-f003c0e68cb1" providerId="ADAL" clId="{995FA232-62C9-324D-B36F-B8BF3C181D2F}" dt="2024-09-10T16:20:44.528" v="1529" actId="2696"/>
        <pc:sldMkLst>
          <pc:docMk/>
          <pc:sldMk cId="1810638828" sldId="574"/>
        </pc:sldMkLst>
      </pc:sldChg>
      <pc:sldChg chg="modSp add del mod">
        <pc:chgData name="Michiel Bontenbal" userId="57333c6a-db0f-4197-a30b-f003c0e68cb1" providerId="ADAL" clId="{995FA232-62C9-324D-B36F-B8BF3C181D2F}" dt="2024-09-10T16:20:44.528" v="1529" actId="2696"/>
        <pc:sldMkLst>
          <pc:docMk/>
          <pc:sldMk cId="4030784104" sldId="575"/>
        </pc:sldMkLst>
      </pc:sldChg>
      <pc:sldChg chg="modSp add del mod">
        <pc:chgData name="Michiel Bontenbal" userId="57333c6a-db0f-4197-a30b-f003c0e68cb1" providerId="ADAL" clId="{995FA232-62C9-324D-B36F-B8BF3C181D2F}" dt="2024-09-10T16:20:44.528" v="1529" actId="2696"/>
        <pc:sldMkLst>
          <pc:docMk/>
          <pc:sldMk cId="2534242883" sldId="576"/>
        </pc:sldMkLst>
      </pc:sldChg>
      <pc:sldChg chg="addSp delSp modSp new mod">
        <pc:chgData name="Michiel Bontenbal" userId="57333c6a-db0f-4197-a30b-f003c0e68cb1" providerId="ADAL" clId="{995FA232-62C9-324D-B36F-B8BF3C181D2F}" dt="2024-09-12T11:00:55.558" v="3299" actId="1076"/>
        <pc:sldMkLst>
          <pc:docMk/>
          <pc:sldMk cId="3946837247" sldId="577"/>
        </pc:sldMkLst>
      </pc:sldChg>
      <pc:sldChg chg="addSp modSp new mod">
        <pc:chgData name="Michiel Bontenbal" userId="57333c6a-db0f-4197-a30b-f003c0e68cb1" providerId="ADAL" clId="{995FA232-62C9-324D-B36F-B8BF3C181D2F}" dt="2024-09-09T09:27:51.235" v="1335" actId="1076"/>
        <pc:sldMkLst>
          <pc:docMk/>
          <pc:sldMk cId="2145474899" sldId="578"/>
        </pc:sldMkLst>
      </pc:sldChg>
      <pc:sldChg chg="addSp modSp new mod">
        <pc:chgData name="Michiel Bontenbal" userId="57333c6a-db0f-4197-a30b-f003c0e68cb1" providerId="ADAL" clId="{995FA232-62C9-324D-B36F-B8BF3C181D2F}" dt="2024-09-12T10:46:37.717" v="2967" actId="1076"/>
        <pc:sldMkLst>
          <pc:docMk/>
          <pc:sldMk cId="3659431209" sldId="579"/>
        </pc:sldMkLst>
      </pc:sldChg>
      <pc:sldChg chg="addSp delSp modSp add mod">
        <pc:chgData name="Michiel Bontenbal" userId="57333c6a-db0f-4197-a30b-f003c0e68cb1" providerId="ADAL" clId="{995FA232-62C9-324D-B36F-B8BF3C181D2F}" dt="2024-09-12T08:18:05.568" v="2070" actId="1076"/>
        <pc:sldMkLst>
          <pc:docMk/>
          <pc:sldMk cId="953102151" sldId="580"/>
        </pc:sldMkLst>
      </pc:sldChg>
      <pc:sldChg chg="modSp add del mod">
        <pc:chgData name="Michiel Bontenbal" userId="57333c6a-db0f-4197-a30b-f003c0e68cb1" providerId="ADAL" clId="{995FA232-62C9-324D-B36F-B8BF3C181D2F}" dt="2024-09-12T10:36:37.736" v="2740" actId="2696"/>
        <pc:sldMkLst>
          <pc:docMk/>
          <pc:sldMk cId="3272551538" sldId="581"/>
        </pc:sldMkLst>
      </pc:sldChg>
      <pc:sldChg chg="addSp delSp modSp new mod">
        <pc:chgData name="Michiel Bontenbal" userId="57333c6a-db0f-4197-a30b-f003c0e68cb1" providerId="ADAL" clId="{995FA232-62C9-324D-B36F-B8BF3C181D2F}" dt="2024-09-12T08:20:21.865" v="2071" actId="1076"/>
        <pc:sldMkLst>
          <pc:docMk/>
          <pc:sldMk cId="1927804484" sldId="582"/>
        </pc:sldMkLst>
      </pc:sldChg>
      <pc:sldChg chg="addSp modSp add mod">
        <pc:chgData name="Michiel Bontenbal" userId="57333c6a-db0f-4197-a30b-f003c0e68cb1" providerId="ADAL" clId="{995FA232-62C9-324D-B36F-B8BF3C181D2F}" dt="2024-09-10T16:46:58.271" v="2028" actId="20577"/>
        <pc:sldMkLst>
          <pc:docMk/>
          <pc:sldMk cId="0" sldId="583"/>
        </pc:sldMkLst>
      </pc:sldChg>
      <pc:sldChg chg="add del mod modShow">
        <pc:chgData name="Michiel Bontenbal" userId="57333c6a-db0f-4197-a30b-f003c0e68cb1" providerId="ADAL" clId="{995FA232-62C9-324D-B36F-B8BF3C181D2F}" dt="2024-09-12T10:59:08.139" v="3289" actId="2696"/>
        <pc:sldMkLst>
          <pc:docMk/>
          <pc:sldMk cId="1101708018" sldId="584"/>
        </pc:sldMkLst>
      </pc:sldChg>
      <pc:sldChg chg="del">
        <pc:chgData name="Michiel Bontenbal" userId="57333c6a-db0f-4197-a30b-f003c0e68cb1" providerId="ADAL" clId="{995FA232-62C9-324D-B36F-B8BF3C181D2F}" dt="2024-09-12T08:32:01.777" v="2226" actId="2696"/>
        <pc:sldMkLst>
          <pc:docMk/>
          <pc:sldMk cId="2317495772" sldId="584"/>
        </pc:sldMkLst>
      </pc:sldChg>
      <pc:sldChg chg="add del">
        <pc:chgData name="Michiel Bontenbal" userId="57333c6a-db0f-4197-a30b-f003c0e68cb1" providerId="ADAL" clId="{995FA232-62C9-324D-B36F-B8BF3C181D2F}" dt="2024-09-10T16:48:16.610" v="2031" actId="2696"/>
        <pc:sldMkLst>
          <pc:docMk/>
          <pc:sldMk cId="4148746391" sldId="584"/>
        </pc:sldMkLst>
      </pc:sldChg>
      <pc:sldChg chg="addSp delSp modSp new mod">
        <pc:chgData name="Michiel Bontenbal" userId="57333c6a-db0f-4197-a30b-f003c0e68cb1" providerId="ADAL" clId="{995FA232-62C9-324D-B36F-B8BF3C181D2F}" dt="2024-09-12T10:44:15.943" v="2931" actId="1076"/>
        <pc:sldMkLst>
          <pc:docMk/>
          <pc:sldMk cId="879106551" sldId="585"/>
        </pc:sldMkLst>
      </pc:sldChg>
      <pc:sldChg chg="del">
        <pc:chgData name="Michiel Bontenbal" userId="57333c6a-db0f-4197-a30b-f003c0e68cb1" providerId="ADAL" clId="{995FA232-62C9-324D-B36F-B8BF3C181D2F}" dt="2024-09-10T16:51:57.638" v="2033" actId="2696"/>
        <pc:sldMkLst>
          <pc:docMk/>
          <pc:sldMk cId="1985215464" sldId="585"/>
        </pc:sldMkLst>
      </pc:sldChg>
      <pc:sldChg chg="new del">
        <pc:chgData name="Michiel Bontenbal" userId="57333c6a-db0f-4197-a30b-f003c0e68cb1" providerId="ADAL" clId="{995FA232-62C9-324D-B36F-B8BF3C181D2F}" dt="2024-09-12T10:53:56.644" v="3044" actId="2696"/>
        <pc:sldMkLst>
          <pc:docMk/>
          <pc:sldMk cId="1367014708" sldId="586"/>
        </pc:sldMkLst>
      </pc:sldChg>
      <pc:sldMasterChg chg="delSldLayout">
        <pc:chgData name="Michiel Bontenbal" userId="57333c6a-db0f-4197-a30b-f003c0e68cb1" providerId="ADAL" clId="{995FA232-62C9-324D-B36F-B8BF3C181D2F}" dt="2024-09-12T08:38:50.672" v="2298" actId="2696"/>
        <pc:sldMasterMkLst>
          <pc:docMk/>
          <pc:sldMasterMk cId="0" sldId="2147483648"/>
        </pc:sldMasterMkLst>
        <pc:sldLayoutChg chg="del">
          <pc:chgData name="Michiel Bontenbal" userId="57333c6a-db0f-4197-a30b-f003c0e68cb1" providerId="ADAL" clId="{995FA232-62C9-324D-B36F-B8BF3C181D2F}" dt="2024-09-12T08:38:50.672" v="2298" actId="2696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Michiel Bontenbal" userId="57333c6a-db0f-4197-a30b-f003c0e68cb1" providerId="ADAL" clId="{995FA232-62C9-324D-B36F-B8BF3C181D2F}" dt="2024-09-12T08:23:44.716" v="2072" actId="2696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Michiel Bontenbal" userId="57333c6a-db0f-4197-a30b-f003c0e68cb1" providerId="ADAL" clId="{995FA232-62C9-324D-B36F-B8BF3C181D2F}" dt="2024-09-12T08:23:44.716" v="2072" actId="2696"/>
          <pc:sldLayoutMkLst>
            <pc:docMk/>
            <pc:sldMasterMk cId="0" sldId="2147483648"/>
            <pc:sldLayoutMk cId="0" sldId="2147483669"/>
          </pc:sldLayoutMkLst>
        </pc:sldLayoutChg>
        <pc:sldLayoutChg chg="del">
          <pc:chgData name="Michiel Bontenbal" userId="57333c6a-db0f-4197-a30b-f003c0e68cb1" providerId="ADAL" clId="{995FA232-62C9-324D-B36F-B8BF3C181D2F}" dt="2024-09-10T16:20:44.528" v="1529" actId="2696"/>
          <pc:sldLayoutMkLst>
            <pc:docMk/>
            <pc:sldMasterMk cId="0" sldId="2147483648"/>
            <pc:sldLayoutMk cId="2077501598" sldId="2147483672"/>
          </pc:sldLayoutMkLst>
        </pc:sldLayoutChg>
      </pc:sldMasterChg>
    </pc:docChg>
  </pc:docChgLst>
  <pc:docChgLst>
    <pc:chgData name="Michiel Bontenbal" userId="57333c6a-db0f-4197-a30b-f003c0e68cb1" providerId="ADAL" clId="{6AEDEC38-E7FC-3A4F-B21B-F6589C312356}"/>
    <pc:docChg chg="undo custSel addSld modSld">
      <pc:chgData name="Michiel Bontenbal" userId="57333c6a-db0f-4197-a30b-f003c0e68cb1" providerId="ADAL" clId="{6AEDEC38-E7FC-3A4F-B21B-F6589C312356}" dt="2024-09-18T09:40:16.073" v="381" actId="20577"/>
      <pc:docMkLst>
        <pc:docMk/>
      </pc:docMkLst>
      <pc:sldChg chg="modSp mod">
        <pc:chgData name="Michiel Bontenbal" userId="57333c6a-db0f-4197-a30b-f003c0e68cb1" providerId="ADAL" clId="{6AEDEC38-E7FC-3A4F-B21B-F6589C312356}" dt="2024-09-13T08:17:02.869" v="34" actId="20577"/>
        <pc:sldMkLst>
          <pc:docMk/>
          <pc:sldMk cId="0" sldId="258"/>
        </pc:sldMkLst>
      </pc:sldChg>
      <pc:sldChg chg="modSp mod">
        <pc:chgData name="Michiel Bontenbal" userId="57333c6a-db0f-4197-a30b-f003c0e68cb1" providerId="ADAL" clId="{6AEDEC38-E7FC-3A4F-B21B-F6589C312356}" dt="2024-09-13T08:56:07.637" v="45" actId="113"/>
        <pc:sldMkLst>
          <pc:docMk/>
          <pc:sldMk cId="1624505833" sldId="286"/>
        </pc:sldMkLst>
      </pc:sldChg>
      <pc:sldChg chg="modSp new mod modAnim">
        <pc:chgData name="Michiel Bontenbal" userId="57333c6a-db0f-4197-a30b-f003c0e68cb1" providerId="ADAL" clId="{6AEDEC38-E7FC-3A4F-B21B-F6589C312356}" dt="2024-09-18T09:40:16.073" v="381" actId="20577"/>
        <pc:sldMkLst>
          <pc:docMk/>
          <pc:sldMk cId="2466682886" sldId="586"/>
        </pc:sldMkLst>
      </pc:sldChg>
    </pc:docChg>
  </pc:docChgLst>
  <pc:docChgLst>
    <pc:chgData name="Michiel Bontenbal" userId="57333c6a-db0f-4197-a30b-f003c0e68cb1" providerId="ADAL" clId="{FE387636-45D0-8943-BC60-26EBB3A35D76}"/>
    <pc:docChg chg="custSel addSld delSld modSld">
      <pc:chgData name="Michiel Bontenbal" userId="57333c6a-db0f-4197-a30b-f003c0e68cb1" providerId="ADAL" clId="{FE387636-45D0-8943-BC60-26EBB3A35D76}" dt="2024-08-05T15:59:14.399" v="402" actId="20577"/>
      <pc:docMkLst>
        <pc:docMk/>
      </pc:docMkLst>
      <pc:sldChg chg="modSp mod">
        <pc:chgData name="Michiel Bontenbal" userId="57333c6a-db0f-4197-a30b-f003c0e68cb1" providerId="ADAL" clId="{FE387636-45D0-8943-BC60-26EBB3A35D76}" dt="2024-08-05T15:51:39.159" v="257" actId="1076"/>
        <pc:sldMkLst>
          <pc:docMk/>
          <pc:sldMk cId="0" sldId="301"/>
        </pc:sldMkLst>
      </pc:sldChg>
      <pc:sldChg chg="modSp mod">
        <pc:chgData name="Michiel Bontenbal" userId="57333c6a-db0f-4197-a30b-f003c0e68cb1" providerId="ADAL" clId="{FE387636-45D0-8943-BC60-26EBB3A35D76}" dt="2024-08-05T15:59:14.399" v="402" actId="20577"/>
        <pc:sldMkLst>
          <pc:docMk/>
          <pc:sldMk cId="0" sldId="306"/>
        </pc:sldMkLst>
      </pc:sldChg>
      <pc:sldChg chg="modSp mod">
        <pc:chgData name="Michiel Bontenbal" userId="57333c6a-db0f-4197-a30b-f003c0e68cb1" providerId="ADAL" clId="{FE387636-45D0-8943-BC60-26EBB3A35D76}" dt="2024-08-05T15:39:13.070" v="45" actId="20577"/>
        <pc:sldMkLst>
          <pc:docMk/>
          <pc:sldMk cId="1164750871" sldId="330"/>
        </pc:sldMkLst>
      </pc:sldChg>
      <pc:sldChg chg="modSp mod">
        <pc:chgData name="Michiel Bontenbal" userId="57333c6a-db0f-4197-a30b-f003c0e68cb1" providerId="ADAL" clId="{FE387636-45D0-8943-BC60-26EBB3A35D76}" dt="2024-08-05T15:39:50.148" v="96" actId="313"/>
        <pc:sldMkLst>
          <pc:docMk/>
          <pc:sldMk cId="1761113144" sldId="332"/>
        </pc:sldMkLst>
      </pc:sldChg>
      <pc:sldChg chg="modSp mod">
        <pc:chgData name="Michiel Bontenbal" userId="57333c6a-db0f-4197-a30b-f003c0e68cb1" providerId="ADAL" clId="{FE387636-45D0-8943-BC60-26EBB3A35D76}" dt="2024-08-05T15:40:26.899" v="149" actId="20577"/>
        <pc:sldMkLst>
          <pc:docMk/>
          <pc:sldMk cId="300035401" sldId="334"/>
        </pc:sldMkLst>
      </pc:sldChg>
      <pc:sldChg chg="modSp mod">
        <pc:chgData name="Michiel Bontenbal" userId="57333c6a-db0f-4197-a30b-f003c0e68cb1" providerId="ADAL" clId="{FE387636-45D0-8943-BC60-26EBB3A35D76}" dt="2024-08-05T15:41:12.668" v="228" actId="20577"/>
        <pc:sldMkLst>
          <pc:docMk/>
          <pc:sldMk cId="903434685" sldId="335"/>
        </pc:sldMkLst>
      </pc:sldChg>
      <pc:sldChg chg="modSp mod">
        <pc:chgData name="Michiel Bontenbal" userId="57333c6a-db0f-4197-a30b-f003c0e68cb1" providerId="ADAL" clId="{FE387636-45D0-8943-BC60-26EBB3A35D76}" dt="2024-08-05T15:58:03.135" v="330" actId="20577"/>
        <pc:sldMkLst>
          <pc:docMk/>
          <pc:sldMk cId="752461562" sldId="342"/>
        </pc:sldMkLst>
      </pc:sldChg>
      <pc:sldChg chg="del">
        <pc:chgData name="Michiel Bontenbal" userId="57333c6a-db0f-4197-a30b-f003c0e68cb1" providerId="ADAL" clId="{FE387636-45D0-8943-BC60-26EBB3A35D76}" dt="2024-08-05T15:41:28.712" v="229" actId="2696"/>
        <pc:sldMkLst>
          <pc:docMk/>
          <pc:sldMk cId="3690088000" sldId="343"/>
        </pc:sldMkLst>
      </pc:sldChg>
      <pc:sldChg chg="modSp mod">
        <pc:chgData name="Michiel Bontenbal" userId="57333c6a-db0f-4197-a30b-f003c0e68cb1" providerId="ADAL" clId="{FE387636-45D0-8943-BC60-26EBB3A35D76}" dt="2024-08-05T15:41:47.215" v="236" actId="20577"/>
        <pc:sldMkLst>
          <pc:docMk/>
          <pc:sldMk cId="510524942" sldId="348"/>
        </pc:sldMkLst>
      </pc:sldChg>
      <pc:sldChg chg="addSp delSp modSp mod">
        <pc:chgData name="Michiel Bontenbal" userId="57333c6a-db0f-4197-a30b-f003c0e68cb1" providerId="ADAL" clId="{FE387636-45D0-8943-BC60-26EBB3A35D76}" dt="2024-08-05T15:37:54.983" v="7" actId="207"/>
        <pc:sldMkLst>
          <pc:docMk/>
          <pc:sldMk cId="384337287" sldId="570"/>
        </pc:sldMkLst>
      </pc:sldChg>
      <pc:sldChg chg="add">
        <pc:chgData name="Michiel Bontenbal" userId="57333c6a-db0f-4197-a30b-f003c0e68cb1" providerId="ADAL" clId="{FE387636-45D0-8943-BC60-26EBB3A35D76}" dt="2024-08-05T15:41:30.664" v="230"/>
        <pc:sldMkLst>
          <pc:docMk/>
          <pc:sldMk cId="136702276" sldId="571"/>
        </pc:sldMkLst>
      </pc:sldChg>
      <pc:sldChg chg="addSp delSp modSp add mod">
        <pc:chgData name="Michiel Bontenbal" userId="57333c6a-db0f-4197-a30b-f003c0e68cb1" providerId="ADAL" clId="{FE387636-45D0-8943-BC60-26EBB3A35D76}" dt="2024-08-05T15:42:46.708" v="245" actId="478"/>
        <pc:sldMkLst>
          <pc:docMk/>
          <pc:sldMk cId="1482563847" sldId="572"/>
        </pc:sldMkLst>
      </pc:sldChg>
      <pc:sldChg chg="addSp delSp modSp new mod">
        <pc:chgData name="Michiel Bontenbal" userId="57333c6a-db0f-4197-a30b-f003c0e68cb1" providerId="ADAL" clId="{FE387636-45D0-8943-BC60-26EBB3A35D76}" dt="2024-08-05T15:43:41.875" v="255" actId="14100"/>
        <pc:sldMkLst>
          <pc:docMk/>
          <pc:sldMk cId="545506076" sldId="573"/>
        </pc:sldMkLst>
      </pc:sldChg>
    </pc:docChg>
  </pc:docChgLst>
  <pc:docChgLst>
    <pc:chgData name="Michiel Bontenbal" userId="57333c6a-db0f-4197-a30b-f003c0e68cb1" providerId="ADAL" clId="{2ABE1C16-6F41-56E7-9E19-4B6EF1457E32}"/>
    <pc:docChg chg="undo custSel addSld delSld modSld sldOrd">
      <pc:chgData name="Michiel Bontenbal" userId="57333c6a-db0f-4197-a30b-f003c0e68cb1" providerId="ADAL" clId="{2ABE1C16-6F41-56E7-9E19-4B6EF1457E32}" dt="2025-08-28T06:52:08.692" v="2496" actId="20577"/>
      <pc:docMkLst>
        <pc:docMk/>
      </pc:docMkLst>
      <pc:sldChg chg="modSp mod">
        <pc:chgData name="Michiel Bontenbal" userId="57333c6a-db0f-4197-a30b-f003c0e68cb1" providerId="ADAL" clId="{2ABE1C16-6F41-56E7-9E19-4B6EF1457E32}" dt="2025-08-28T06:52:08.692" v="2496" actId="20577"/>
        <pc:sldMkLst>
          <pc:docMk/>
          <pc:sldMk cId="0" sldId="256"/>
        </pc:sldMkLst>
        <pc:spChg chg="mod">
          <ac:chgData name="Michiel Bontenbal" userId="57333c6a-db0f-4197-a30b-f003c0e68cb1" providerId="ADAL" clId="{2ABE1C16-6F41-56E7-9E19-4B6EF1457E32}" dt="2025-08-28T06:52:08.692" v="2496" actId="20577"/>
          <ac:spMkLst>
            <pc:docMk/>
            <pc:sldMk cId="0" sldId="256"/>
            <ac:spMk id="244" creationId="{00000000-0000-0000-0000-000000000000}"/>
          </ac:spMkLst>
        </pc:spChg>
      </pc:sldChg>
      <pc:sldChg chg="modSp mod">
        <pc:chgData name="Michiel Bontenbal" userId="57333c6a-db0f-4197-a30b-f003c0e68cb1" providerId="ADAL" clId="{2ABE1C16-6F41-56E7-9E19-4B6EF1457E32}" dt="2025-08-25T06:36:32.856" v="357" actId="15"/>
        <pc:sldMkLst>
          <pc:docMk/>
          <pc:sldMk cId="0" sldId="258"/>
        </pc:sldMkLst>
        <pc:spChg chg="mod">
          <ac:chgData name="Michiel Bontenbal" userId="57333c6a-db0f-4197-a30b-f003c0e68cb1" providerId="ADAL" clId="{2ABE1C16-6F41-56E7-9E19-4B6EF1457E32}" dt="2025-08-25T06:35:43.292" v="300" actId="20577"/>
          <ac:spMkLst>
            <pc:docMk/>
            <pc:sldMk cId="0" sldId="258"/>
            <ac:spMk id="254" creationId="{00000000-0000-0000-0000-000000000000}"/>
          </ac:spMkLst>
        </pc:spChg>
        <pc:spChg chg="mod">
          <ac:chgData name="Michiel Bontenbal" userId="57333c6a-db0f-4197-a30b-f003c0e68cb1" providerId="ADAL" clId="{2ABE1C16-6F41-56E7-9E19-4B6EF1457E32}" dt="2025-08-25T06:36:32.856" v="357" actId="15"/>
          <ac:spMkLst>
            <pc:docMk/>
            <pc:sldMk cId="0" sldId="258"/>
            <ac:spMk id="255" creationId="{00000000-0000-0000-0000-000000000000}"/>
          </ac:spMkLst>
        </pc:spChg>
      </pc:sldChg>
      <pc:sldChg chg="modSp del mod">
        <pc:chgData name="Michiel Bontenbal" userId="57333c6a-db0f-4197-a30b-f003c0e68cb1" providerId="ADAL" clId="{2ABE1C16-6F41-56E7-9E19-4B6EF1457E32}" dt="2025-08-27T12:02:53.844" v="2350" actId="2696"/>
        <pc:sldMkLst>
          <pc:docMk/>
          <pc:sldMk cId="2279373145" sldId="260"/>
        </pc:sldMkLst>
        <pc:spChg chg="mod">
          <ac:chgData name="Michiel Bontenbal" userId="57333c6a-db0f-4197-a30b-f003c0e68cb1" providerId="ADAL" clId="{2ABE1C16-6F41-56E7-9E19-4B6EF1457E32}" dt="2025-08-27T12:02:49.120" v="2349" actId="20577"/>
          <ac:spMkLst>
            <pc:docMk/>
            <pc:sldMk cId="2279373145" sldId="260"/>
            <ac:spMk id="2" creationId="{361450D8-7375-B7DA-034B-65483590203F}"/>
          </ac:spMkLst>
        </pc:spChg>
        <pc:spChg chg="mod">
          <ac:chgData name="Michiel Bontenbal" userId="57333c6a-db0f-4197-a30b-f003c0e68cb1" providerId="ADAL" clId="{2ABE1C16-6F41-56E7-9E19-4B6EF1457E32}" dt="2025-08-27T12:02:41.674" v="2348" actId="20577"/>
          <ac:spMkLst>
            <pc:docMk/>
            <pc:sldMk cId="2279373145" sldId="260"/>
            <ac:spMk id="210" creationId="{2575E52B-11DE-41E0-C33B-60609C958200}"/>
          </ac:spMkLst>
        </pc:spChg>
      </pc:sldChg>
      <pc:sldChg chg="modSp modAnim">
        <pc:chgData name="Michiel Bontenbal" userId="57333c6a-db0f-4197-a30b-f003c0e68cb1" providerId="ADAL" clId="{2ABE1C16-6F41-56E7-9E19-4B6EF1457E32}" dt="2025-08-25T06:33:32.928" v="289" actId="403"/>
        <pc:sldMkLst>
          <pc:docMk/>
          <pc:sldMk cId="0" sldId="264"/>
        </pc:sldMkLst>
        <pc:spChg chg="mod">
          <ac:chgData name="Michiel Bontenbal" userId="57333c6a-db0f-4197-a30b-f003c0e68cb1" providerId="ADAL" clId="{2ABE1C16-6F41-56E7-9E19-4B6EF1457E32}" dt="2025-08-25T06:33:32.928" v="289" actId="403"/>
          <ac:spMkLst>
            <pc:docMk/>
            <pc:sldMk cId="0" sldId="264"/>
            <ac:spMk id="288" creationId="{00000000-0000-0000-0000-000000000000}"/>
          </ac:spMkLst>
        </pc:spChg>
      </pc:sldChg>
      <pc:sldChg chg="del">
        <pc:chgData name="Michiel Bontenbal" userId="57333c6a-db0f-4197-a30b-f003c0e68cb1" providerId="ADAL" clId="{2ABE1C16-6F41-56E7-9E19-4B6EF1457E32}" dt="2025-08-27T07:56:35.226" v="1155" actId="2696"/>
        <pc:sldMkLst>
          <pc:docMk/>
          <pc:sldMk cId="3523838130" sldId="274"/>
        </pc:sldMkLst>
      </pc:sldChg>
      <pc:sldChg chg="del">
        <pc:chgData name="Michiel Bontenbal" userId="57333c6a-db0f-4197-a30b-f003c0e68cb1" providerId="ADAL" clId="{2ABE1C16-6F41-56E7-9E19-4B6EF1457E32}" dt="2025-08-27T07:57:08.268" v="1161" actId="2696"/>
        <pc:sldMkLst>
          <pc:docMk/>
          <pc:sldMk cId="985240397" sldId="279"/>
        </pc:sldMkLst>
      </pc:sldChg>
      <pc:sldChg chg="del">
        <pc:chgData name="Michiel Bontenbal" userId="57333c6a-db0f-4197-a30b-f003c0e68cb1" providerId="ADAL" clId="{2ABE1C16-6F41-56E7-9E19-4B6EF1457E32}" dt="2025-08-27T09:54:48.356" v="2006" actId="2696"/>
        <pc:sldMkLst>
          <pc:docMk/>
          <pc:sldMk cId="0" sldId="290"/>
        </pc:sldMkLst>
      </pc:sldChg>
      <pc:sldChg chg="add">
        <pc:chgData name="Michiel Bontenbal" userId="57333c6a-db0f-4197-a30b-f003c0e68cb1" providerId="ADAL" clId="{2ABE1C16-6F41-56E7-9E19-4B6EF1457E32}" dt="2025-08-27T07:55:52.459" v="1147"/>
        <pc:sldMkLst>
          <pc:docMk/>
          <pc:sldMk cId="64843172" sldId="295"/>
        </pc:sldMkLst>
      </pc:sldChg>
      <pc:sldChg chg="del">
        <pc:chgData name="Michiel Bontenbal" userId="57333c6a-db0f-4197-a30b-f003c0e68cb1" providerId="ADAL" clId="{2ABE1C16-6F41-56E7-9E19-4B6EF1457E32}" dt="2025-08-27T07:55:31.483" v="1146" actId="2696"/>
        <pc:sldMkLst>
          <pc:docMk/>
          <pc:sldMk cId="2943350833" sldId="295"/>
        </pc:sldMkLst>
      </pc:sldChg>
      <pc:sldChg chg="modSp mod">
        <pc:chgData name="Michiel Bontenbal" userId="57333c6a-db0f-4197-a30b-f003c0e68cb1" providerId="ADAL" clId="{2ABE1C16-6F41-56E7-9E19-4B6EF1457E32}" dt="2025-08-27T07:58:19.943" v="1194" actId="27636"/>
        <pc:sldMkLst>
          <pc:docMk/>
          <pc:sldMk cId="278242413" sldId="300"/>
        </pc:sldMkLst>
        <pc:spChg chg="mod">
          <ac:chgData name="Michiel Bontenbal" userId="57333c6a-db0f-4197-a30b-f003c0e68cb1" providerId="ADAL" clId="{2ABE1C16-6F41-56E7-9E19-4B6EF1457E32}" dt="2025-08-27T07:58:19.943" v="1194" actId="27636"/>
          <ac:spMkLst>
            <pc:docMk/>
            <pc:sldMk cId="278242413" sldId="300"/>
            <ac:spMk id="491" creationId="{00000000-0000-0000-0000-000000000000}"/>
          </ac:spMkLst>
        </pc:spChg>
      </pc:sldChg>
      <pc:sldChg chg="del">
        <pc:chgData name="Michiel Bontenbal" userId="57333c6a-db0f-4197-a30b-f003c0e68cb1" providerId="ADAL" clId="{2ABE1C16-6F41-56E7-9E19-4B6EF1457E32}" dt="2025-08-27T12:02:26.968" v="2338" actId="2696"/>
        <pc:sldMkLst>
          <pc:docMk/>
          <pc:sldMk cId="0" sldId="305"/>
        </pc:sldMkLst>
      </pc:sldChg>
      <pc:sldChg chg="modSp">
        <pc:chgData name="Michiel Bontenbal" userId="57333c6a-db0f-4197-a30b-f003c0e68cb1" providerId="ADAL" clId="{2ABE1C16-6F41-56E7-9E19-4B6EF1457E32}" dt="2025-08-27T12:03:55.494" v="2390" actId="20577"/>
        <pc:sldMkLst>
          <pc:docMk/>
          <pc:sldMk cId="0" sldId="307"/>
        </pc:sldMkLst>
        <pc:spChg chg="mod">
          <ac:chgData name="Michiel Bontenbal" userId="57333c6a-db0f-4197-a30b-f003c0e68cb1" providerId="ADAL" clId="{2ABE1C16-6F41-56E7-9E19-4B6EF1457E32}" dt="2025-08-27T12:03:55.494" v="2390" actId="20577"/>
          <ac:spMkLst>
            <pc:docMk/>
            <pc:sldMk cId="0" sldId="307"/>
            <ac:spMk id="2" creationId="{4D2E1689-7E0B-2094-DE5D-0C21E6695540}"/>
          </ac:spMkLst>
        </pc:spChg>
      </pc:sldChg>
      <pc:sldChg chg="del">
        <pc:chgData name="Michiel Bontenbal" userId="57333c6a-db0f-4197-a30b-f003c0e68cb1" providerId="ADAL" clId="{2ABE1C16-6F41-56E7-9E19-4B6EF1457E32}" dt="2025-08-27T07:56:35.131" v="1148" actId="2696"/>
        <pc:sldMkLst>
          <pc:docMk/>
          <pc:sldMk cId="0" sldId="308"/>
        </pc:sldMkLst>
      </pc:sldChg>
      <pc:sldChg chg="addSp modSp mod">
        <pc:chgData name="Michiel Bontenbal" userId="57333c6a-db0f-4197-a30b-f003c0e68cb1" providerId="ADAL" clId="{2ABE1C16-6F41-56E7-9E19-4B6EF1457E32}" dt="2025-08-27T12:05:08.546" v="2439" actId="1076"/>
        <pc:sldMkLst>
          <pc:docMk/>
          <pc:sldMk cId="0" sldId="309"/>
        </pc:sldMkLst>
        <pc:spChg chg="add mod">
          <ac:chgData name="Michiel Bontenbal" userId="57333c6a-db0f-4197-a30b-f003c0e68cb1" providerId="ADAL" clId="{2ABE1C16-6F41-56E7-9E19-4B6EF1457E32}" dt="2025-08-27T12:05:08.546" v="2439" actId="1076"/>
          <ac:spMkLst>
            <pc:docMk/>
            <pc:sldMk cId="0" sldId="309"/>
            <ac:spMk id="2" creationId="{CDF1848F-E266-5510-CC02-7ABE3E079F5C}"/>
          </ac:spMkLst>
        </pc:spChg>
        <pc:spChg chg="mod">
          <ac:chgData name="Michiel Bontenbal" userId="57333c6a-db0f-4197-a30b-f003c0e68cb1" providerId="ADAL" clId="{2ABE1C16-6F41-56E7-9E19-4B6EF1457E32}" dt="2025-08-27T10:01:59.508" v="2224" actId="20577"/>
          <ac:spMkLst>
            <pc:docMk/>
            <pc:sldMk cId="0" sldId="309"/>
            <ac:spMk id="552" creationId="{00000000-0000-0000-0000-000000000000}"/>
          </ac:spMkLst>
        </pc:spChg>
      </pc:sldChg>
      <pc:sldChg chg="del">
        <pc:chgData name="Michiel Bontenbal" userId="57333c6a-db0f-4197-a30b-f003c0e68cb1" providerId="ADAL" clId="{2ABE1C16-6F41-56E7-9E19-4B6EF1457E32}" dt="2025-08-27T07:56:35.141" v="1149" actId="2696"/>
        <pc:sldMkLst>
          <pc:docMk/>
          <pc:sldMk cId="1971930736" sldId="312"/>
        </pc:sldMkLst>
      </pc:sldChg>
      <pc:sldChg chg="del">
        <pc:chgData name="Michiel Bontenbal" userId="57333c6a-db0f-4197-a30b-f003c0e68cb1" providerId="ADAL" clId="{2ABE1C16-6F41-56E7-9E19-4B6EF1457E32}" dt="2025-08-27T07:56:35.163" v="1151" actId="2696"/>
        <pc:sldMkLst>
          <pc:docMk/>
          <pc:sldMk cId="3962205532" sldId="313"/>
        </pc:sldMkLst>
      </pc:sldChg>
      <pc:sldChg chg="del">
        <pc:chgData name="Michiel Bontenbal" userId="57333c6a-db0f-4197-a30b-f003c0e68cb1" providerId="ADAL" clId="{2ABE1C16-6F41-56E7-9E19-4B6EF1457E32}" dt="2025-08-27T07:56:35.196" v="1153" actId="2696"/>
        <pc:sldMkLst>
          <pc:docMk/>
          <pc:sldMk cId="2695473346" sldId="314"/>
        </pc:sldMkLst>
      </pc:sldChg>
      <pc:sldChg chg="del">
        <pc:chgData name="Michiel Bontenbal" userId="57333c6a-db0f-4197-a30b-f003c0e68cb1" providerId="ADAL" clId="{2ABE1C16-6F41-56E7-9E19-4B6EF1457E32}" dt="2025-08-27T09:35:16.794" v="1883" actId="2696"/>
        <pc:sldMkLst>
          <pc:docMk/>
          <pc:sldMk cId="2546662649" sldId="318"/>
        </pc:sldMkLst>
      </pc:sldChg>
      <pc:sldChg chg="addSp delSp modSp mod">
        <pc:chgData name="Michiel Bontenbal" userId="57333c6a-db0f-4197-a30b-f003c0e68cb1" providerId="ADAL" clId="{2ABE1C16-6F41-56E7-9E19-4B6EF1457E32}" dt="2025-08-27T12:09:29.513" v="2493" actId="14100"/>
        <pc:sldMkLst>
          <pc:docMk/>
          <pc:sldMk cId="1864458525" sldId="319"/>
        </pc:sldMkLst>
        <pc:spChg chg="mod">
          <ac:chgData name="Michiel Bontenbal" userId="57333c6a-db0f-4197-a30b-f003c0e68cb1" providerId="ADAL" clId="{2ABE1C16-6F41-56E7-9E19-4B6EF1457E32}" dt="2025-08-27T12:09:18.542" v="2490" actId="113"/>
          <ac:spMkLst>
            <pc:docMk/>
            <pc:sldMk cId="1864458525" sldId="319"/>
            <ac:spMk id="3" creationId="{F54771D7-F970-D60F-A93C-88E38AD4E602}"/>
          </ac:spMkLst>
        </pc:spChg>
        <pc:picChg chg="del">
          <ac:chgData name="Michiel Bontenbal" userId="57333c6a-db0f-4197-a30b-f003c0e68cb1" providerId="ADAL" clId="{2ABE1C16-6F41-56E7-9E19-4B6EF1457E32}" dt="2025-08-27T12:08:09.364" v="2461" actId="478"/>
          <ac:picMkLst>
            <pc:docMk/>
            <pc:sldMk cId="1864458525" sldId="319"/>
            <ac:picMk id="5" creationId="{EE572478-C4A4-66D5-8986-0955504F9904}"/>
          </ac:picMkLst>
        </pc:picChg>
        <pc:picChg chg="add mod">
          <ac:chgData name="Michiel Bontenbal" userId="57333c6a-db0f-4197-a30b-f003c0e68cb1" providerId="ADAL" clId="{2ABE1C16-6F41-56E7-9E19-4B6EF1457E32}" dt="2025-08-27T12:09:29.513" v="2493" actId="14100"/>
          <ac:picMkLst>
            <pc:docMk/>
            <pc:sldMk cId="1864458525" sldId="319"/>
            <ac:picMk id="6" creationId="{D32C480D-16D8-DB42-C349-FF4888244FBA}"/>
          </ac:picMkLst>
        </pc:picChg>
      </pc:sldChg>
      <pc:sldChg chg="del">
        <pc:chgData name="Michiel Bontenbal" userId="57333c6a-db0f-4197-a30b-f003c0e68cb1" providerId="ADAL" clId="{2ABE1C16-6F41-56E7-9E19-4B6EF1457E32}" dt="2025-08-27T07:56:35.183" v="1152" actId="2696"/>
        <pc:sldMkLst>
          <pc:docMk/>
          <pc:sldMk cId="0" sldId="321"/>
        </pc:sldMkLst>
      </pc:sldChg>
      <pc:sldChg chg="del">
        <pc:chgData name="Michiel Bontenbal" userId="57333c6a-db0f-4197-a30b-f003c0e68cb1" providerId="ADAL" clId="{2ABE1C16-6F41-56E7-9E19-4B6EF1457E32}" dt="2025-08-27T07:56:35.151" v="1150" actId="2696"/>
        <pc:sldMkLst>
          <pc:docMk/>
          <pc:sldMk cId="0" sldId="322"/>
        </pc:sldMkLst>
      </pc:sldChg>
      <pc:sldChg chg="del">
        <pc:chgData name="Michiel Bontenbal" userId="57333c6a-db0f-4197-a30b-f003c0e68cb1" providerId="ADAL" clId="{2ABE1C16-6F41-56E7-9E19-4B6EF1457E32}" dt="2025-08-27T07:56:35.205" v="1154" actId="2696"/>
        <pc:sldMkLst>
          <pc:docMk/>
          <pc:sldMk cId="0" sldId="323"/>
        </pc:sldMkLst>
      </pc:sldChg>
      <pc:sldChg chg="modSp mod">
        <pc:chgData name="Michiel Bontenbal" userId="57333c6a-db0f-4197-a30b-f003c0e68cb1" providerId="ADAL" clId="{2ABE1C16-6F41-56E7-9E19-4B6EF1457E32}" dt="2025-08-25T06:36:57.722" v="360" actId="113"/>
        <pc:sldMkLst>
          <pc:docMk/>
          <pc:sldMk cId="2374839274" sldId="337"/>
        </pc:sldMkLst>
        <pc:spChg chg="mod">
          <ac:chgData name="Michiel Bontenbal" userId="57333c6a-db0f-4197-a30b-f003c0e68cb1" providerId="ADAL" clId="{2ABE1C16-6F41-56E7-9E19-4B6EF1457E32}" dt="2025-08-19T10:34:54.049" v="167" actId="1076"/>
          <ac:spMkLst>
            <pc:docMk/>
            <pc:sldMk cId="2374839274" sldId="337"/>
            <ac:spMk id="9" creationId="{A2AE37B4-AC37-DC3F-3F2F-48320DAB45FD}"/>
          </ac:spMkLst>
        </pc:spChg>
        <pc:spChg chg="mod">
          <ac:chgData name="Michiel Bontenbal" userId="57333c6a-db0f-4197-a30b-f003c0e68cb1" providerId="ADAL" clId="{2ABE1C16-6F41-56E7-9E19-4B6EF1457E32}" dt="2025-08-25T06:36:57.722" v="360" actId="113"/>
          <ac:spMkLst>
            <pc:docMk/>
            <pc:sldMk cId="2374839274" sldId="337"/>
            <ac:spMk id="29" creationId="{9BEEB1FE-6032-4365-559D-68943E9B6EB2}"/>
          </ac:spMkLst>
        </pc:spChg>
      </pc:sldChg>
      <pc:sldChg chg="del">
        <pc:chgData name="Michiel Bontenbal" userId="57333c6a-db0f-4197-a30b-f003c0e68cb1" providerId="ADAL" clId="{2ABE1C16-6F41-56E7-9E19-4B6EF1457E32}" dt="2025-08-27T07:56:35.250" v="1156" actId="2696"/>
        <pc:sldMkLst>
          <pc:docMk/>
          <pc:sldMk cId="2984420519" sldId="338"/>
        </pc:sldMkLst>
      </pc:sldChg>
      <pc:sldChg chg="del">
        <pc:chgData name="Michiel Bontenbal" userId="57333c6a-db0f-4197-a30b-f003c0e68cb1" providerId="ADAL" clId="{2ABE1C16-6F41-56E7-9E19-4B6EF1457E32}" dt="2025-08-27T07:56:35.282" v="1157" actId="2696"/>
        <pc:sldMkLst>
          <pc:docMk/>
          <pc:sldMk cId="3298797311" sldId="339"/>
        </pc:sldMkLst>
      </pc:sldChg>
      <pc:sldChg chg="modSp mod">
        <pc:chgData name="Michiel Bontenbal" userId="57333c6a-db0f-4197-a30b-f003c0e68cb1" providerId="ADAL" clId="{2ABE1C16-6F41-56E7-9E19-4B6EF1457E32}" dt="2025-08-27T12:05:20.823" v="2440" actId="6549"/>
        <pc:sldMkLst>
          <pc:docMk/>
          <pc:sldMk cId="361539211" sldId="342"/>
        </pc:sldMkLst>
        <pc:graphicFrameChg chg="modGraphic">
          <ac:chgData name="Michiel Bontenbal" userId="57333c6a-db0f-4197-a30b-f003c0e68cb1" providerId="ADAL" clId="{2ABE1C16-6F41-56E7-9E19-4B6EF1457E32}" dt="2025-08-27T12:05:20.823" v="2440" actId="6549"/>
          <ac:graphicFrameMkLst>
            <pc:docMk/>
            <pc:sldMk cId="361539211" sldId="342"/>
            <ac:graphicFrameMk id="5" creationId="{4677712F-4360-4BDD-7D50-610CE63059C6}"/>
          </ac:graphicFrameMkLst>
        </pc:graphicFrameChg>
      </pc:sldChg>
      <pc:sldChg chg="modSp mod">
        <pc:chgData name="Michiel Bontenbal" userId="57333c6a-db0f-4197-a30b-f003c0e68cb1" providerId="ADAL" clId="{2ABE1C16-6F41-56E7-9E19-4B6EF1457E32}" dt="2025-08-25T06:38:16.107" v="473" actId="20577"/>
        <pc:sldMkLst>
          <pc:docMk/>
          <pc:sldMk cId="1755756517" sldId="345"/>
        </pc:sldMkLst>
        <pc:spChg chg="mod">
          <ac:chgData name="Michiel Bontenbal" userId="57333c6a-db0f-4197-a30b-f003c0e68cb1" providerId="ADAL" clId="{2ABE1C16-6F41-56E7-9E19-4B6EF1457E32}" dt="2025-08-25T06:38:16.107" v="473" actId="20577"/>
          <ac:spMkLst>
            <pc:docMk/>
            <pc:sldMk cId="1755756517" sldId="345"/>
            <ac:spMk id="2" creationId="{A0CEF1B3-37A0-3C22-9479-DE9803F3F219}"/>
          </ac:spMkLst>
        </pc:spChg>
      </pc:sldChg>
      <pc:sldChg chg="del">
        <pc:chgData name="Michiel Bontenbal" userId="57333c6a-db0f-4197-a30b-f003c0e68cb1" providerId="ADAL" clId="{2ABE1C16-6F41-56E7-9E19-4B6EF1457E32}" dt="2025-08-27T07:55:31.483" v="1146" actId="2696"/>
        <pc:sldMkLst>
          <pc:docMk/>
          <pc:sldMk cId="3866212492" sldId="438"/>
        </pc:sldMkLst>
      </pc:sldChg>
      <pc:sldChg chg="add">
        <pc:chgData name="Michiel Bontenbal" userId="57333c6a-db0f-4197-a30b-f003c0e68cb1" providerId="ADAL" clId="{2ABE1C16-6F41-56E7-9E19-4B6EF1457E32}" dt="2025-08-27T07:55:52.459" v="1147"/>
        <pc:sldMkLst>
          <pc:docMk/>
          <pc:sldMk cId="4125493226" sldId="438"/>
        </pc:sldMkLst>
      </pc:sldChg>
      <pc:sldChg chg="modSp mod modAnim">
        <pc:chgData name="Michiel Bontenbal" userId="57333c6a-db0f-4197-a30b-f003c0e68cb1" providerId="ADAL" clId="{2ABE1C16-6F41-56E7-9E19-4B6EF1457E32}" dt="2025-08-25T06:47:16.421" v="624" actId="20577"/>
        <pc:sldMkLst>
          <pc:docMk/>
          <pc:sldMk cId="1583791736" sldId="512"/>
        </pc:sldMkLst>
        <pc:spChg chg="mod">
          <ac:chgData name="Michiel Bontenbal" userId="57333c6a-db0f-4197-a30b-f003c0e68cb1" providerId="ADAL" clId="{2ABE1C16-6F41-56E7-9E19-4B6EF1457E32}" dt="2025-08-25T06:47:16.421" v="624" actId="20577"/>
          <ac:spMkLst>
            <pc:docMk/>
            <pc:sldMk cId="1583791736" sldId="512"/>
            <ac:spMk id="3" creationId="{B928219A-8683-251D-90AB-414C6A7E6433}"/>
          </ac:spMkLst>
        </pc:spChg>
      </pc:sldChg>
      <pc:sldChg chg="del">
        <pc:chgData name="Michiel Bontenbal" userId="57333c6a-db0f-4197-a30b-f003c0e68cb1" providerId="ADAL" clId="{2ABE1C16-6F41-56E7-9E19-4B6EF1457E32}" dt="2025-08-27T12:02:26.993" v="2339" actId="2696"/>
        <pc:sldMkLst>
          <pc:docMk/>
          <pc:sldMk cId="0" sldId="565"/>
        </pc:sldMkLst>
      </pc:sldChg>
      <pc:sldChg chg="modSp mod">
        <pc:chgData name="Michiel Bontenbal" userId="57333c6a-db0f-4197-a30b-f003c0e68cb1" providerId="ADAL" clId="{2ABE1C16-6F41-56E7-9E19-4B6EF1457E32}" dt="2025-08-27T09:55:36.192" v="2062" actId="20577"/>
        <pc:sldMkLst>
          <pc:docMk/>
          <pc:sldMk cId="1387443194" sldId="567"/>
        </pc:sldMkLst>
        <pc:spChg chg="mod">
          <ac:chgData name="Michiel Bontenbal" userId="57333c6a-db0f-4197-a30b-f003c0e68cb1" providerId="ADAL" clId="{2ABE1C16-6F41-56E7-9E19-4B6EF1457E32}" dt="2025-08-27T09:55:36.192" v="2062" actId="20577"/>
          <ac:spMkLst>
            <pc:docMk/>
            <pc:sldMk cId="1387443194" sldId="567"/>
            <ac:spMk id="2" creationId="{49B5799E-4748-156F-D1FA-E60D5DE2DC3D}"/>
          </ac:spMkLst>
        </pc:spChg>
      </pc:sldChg>
      <pc:sldChg chg="modSp mod">
        <pc:chgData name="Michiel Bontenbal" userId="57333c6a-db0f-4197-a30b-f003c0e68cb1" providerId="ADAL" clId="{2ABE1C16-6F41-56E7-9E19-4B6EF1457E32}" dt="2025-08-27T09:58:29.097" v="2159" actId="1076"/>
        <pc:sldMkLst>
          <pc:docMk/>
          <pc:sldMk cId="3476037231" sldId="568"/>
        </pc:sldMkLst>
        <pc:spChg chg="mod">
          <ac:chgData name="Michiel Bontenbal" userId="57333c6a-db0f-4197-a30b-f003c0e68cb1" providerId="ADAL" clId="{2ABE1C16-6F41-56E7-9E19-4B6EF1457E32}" dt="2025-08-27T09:56:56.791" v="2095" actId="20577"/>
          <ac:spMkLst>
            <pc:docMk/>
            <pc:sldMk cId="3476037231" sldId="568"/>
            <ac:spMk id="2" creationId="{3F386EEE-D476-BA28-484F-8F6A16BC4CED}"/>
          </ac:spMkLst>
        </pc:spChg>
        <pc:spChg chg="mod">
          <ac:chgData name="Michiel Bontenbal" userId="57333c6a-db0f-4197-a30b-f003c0e68cb1" providerId="ADAL" clId="{2ABE1C16-6F41-56E7-9E19-4B6EF1457E32}" dt="2025-08-27T09:58:25.254" v="2158" actId="1076"/>
          <ac:spMkLst>
            <pc:docMk/>
            <pc:sldMk cId="3476037231" sldId="568"/>
            <ac:spMk id="13" creationId="{20D24CA2-50A5-CECF-AA65-B611697814E9}"/>
          </ac:spMkLst>
        </pc:spChg>
        <pc:spChg chg="mod">
          <ac:chgData name="Michiel Bontenbal" userId="57333c6a-db0f-4197-a30b-f003c0e68cb1" providerId="ADAL" clId="{2ABE1C16-6F41-56E7-9E19-4B6EF1457E32}" dt="2025-08-27T09:58:29.097" v="2159" actId="1076"/>
          <ac:spMkLst>
            <pc:docMk/>
            <pc:sldMk cId="3476037231" sldId="568"/>
            <ac:spMk id="14" creationId="{BBC4DAC1-DE69-1363-991A-F664A881CCA0}"/>
          </ac:spMkLst>
        </pc:spChg>
        <pc:grpChg chg="mod">
          <ac:chgData name="Michiel Bontenbal" userId="57333c6a-db0f-4197-a30b-f003c0e68cb1" providerId="ADAL" clId="{2ABE1C16-6F41-56E7-9E19-4B6EF1457E32}" dt="2025-08-27T09:58:06.659" v="2154" actId="1076"/>
          <ac:grpSpMkLst>
            <pc:docMk/>
            <pc:sldMk cId="3476037231" sldId="568"/>
            <ac:grpSpMk id="8" creationId="{2CA3BA37-A07F-56D2-8335-FE26B3EFEBC1}"/>
          </ac:grpSpMkLst>
        </pc:grpChg>
        <pc:picChg chg="mod">
          <ac:chgData name="Michiel Bontenbal" userId="57333c6a-db0f-4197-a30b-f003c0e68cb1" providerId="ADAL" clId="{2ABE1C16-6F41-56E7-9E19-4B6EF1457E32}" dt="2025-08-27T09:57:57.117" v="2151" actId="1076"/>
          <ac:picMkLst>
            <pc:docMk/>
            <pc:sldMk cId="3476037231" sldId="568"/>
            <ac:picMk id="3" creationId="{7CBC598C-57C9-0905-FE65-4A9DA75958E5}"/>
          </ac:picMkLst>
        </pc:picChg>
        <pc:picChg chg="mod">
          <ac:chgData name="Michiel Bontenbal" userId="57333c6a-db0f-4197-a30b-f003c0e68cb1" providerId="ADAL" clId="{2ABE1C16-6F41-56E7-9E19-4B6EF1457E32}" dt="2025-08-27T09:57:57.117" v="2151" actId="1076"/>
          <ac:picMkLst>
            <pc:docMk/>
            <pc:sldMk cId="3476037231" sldId="568"/>
            <ac:picMk id="4" creationId="{6D2CF99B-7733-12B0-D970-39F64A7FDA8A}"/>
          </ac:picMkLst>
        </pc:picChg>
        <pc:picChg chg="mod">
          <ac:chgData name="Michiel Bontenbal" userId="57333c6a-db0f-4197-a30b-f003c0e68cb1" providerId="ADAL" clId="{2ABE1C16-6F41-56E7-9E19-4B6EF1457E32}" dt="2025-08-27T09:57:57.117" v="2151" actId="1076"/>
          <ac:picMkLst>
            <pc:docMk/>
            <pc:sldMk cId="3476037231" sldId="568"/>
            <ac:picMk id="9" creationId="{EB4D1C86-FD10-F5DA-A78F-B02401A9321B}"/>
          </ac:picMkLst>
        </pc:picChg>
      </pc:sldChg>
      <pc:sldChg chg="addSp delSp modSp mod addAnim delAnim">
        <pc:chgData name="Michiel Bontenbal" userId="57333c6a-db0f-4197-a30b-f003c0e68cb1" providerId="ADAL" clId="{2ABE1C16-6F41-56E7-9E19-4B6EF1457E32}" dt="2025-08-25T06:35:32.960" v="299" actId="1076"/>
        <pc:sldMkLst>
          <pc:docMk/>
          <pc:sldMk cId="384337287" sldId="570"/>
        </pc:sldMkLst>
        <pc:spChg chg="add del">
          <ac:chgData name="Michiel Bontenbal" userId="57333c6a-db0f-4197-a30b-f003c0e68cb1" providerId="ADAL" clId="{2ABE1C16-6F41-56E7-9E19-4B6EF1457E32}" dt="2025-08-25T06:35:23.797" v="297" actId="478"/>
          <ac:spMkLst>
            <pc:docMk/>
            <pc:sldMk cId="384337287" sldId="570"/>
            <ac:spMk id="5" creationId="{44451910-C50F-3A6C-A819-12426B7782EE}"/>
          </ac:spMkLst>
        </pc:spChg>
        <pc:spChg chg="mod">
          <ac:chgData name="Michiel Bontenbal" userId="57333c6a-db0f-4197-a30b-f003c0e68cb1" providerId="ADAL" clId="{2ABE1C16-6F41-56E7-9E19-4B6EF1457E32}" dt="2025-08-25T06:34:18.317" v="292" actId="1035"/>
          <ac:spMkLst>
            <pc:docMk/>
            <pc:sldMk cId="384337287" sldId="570"/>
            <ac:spMk id="11" creationId="{ECF80AF2-4620-E136-3F31-C0B013674C59}"/>
          </ac:spMkLst>
        </pc:spChg>
        <pc:spChg chg="mod">
          <ac:chgData name="Michiel Bontenbal" userId="57333c6a-db0f-4197-a30b-f003c0e68cb1" providerId="ADAL" clId="{2ABE1C16-6F41-56E7-9E19-4B6EF1457E32}" dt="2025-08-25T06:35:32.960" v="299" actId="1076"/>
          <ac:spMkLst>
            <pc:docMk/>
            <pc:sldMk cId="384337287" sldId="570"/>
            <ac:spMk id="13" creationId="{1C267D65-BD80-6A6C-7933-3EA5CDB8EB17}"/>
          </ac:spMkLst>
        </pc:spChg>
        <pc:spChg chg="mod">
          <ac:chgData name="Michiel Bontenbal" userId="57333c6a-db0f-4197-a30b-f003c0e68cb1" providerId="ADAL" clId="{2ABE1C16-6F41-56E7-9E19-4B6EF1457E32}" dt="2025-08-25T06:35:09.862" v="294" actId="20577"/>
          <ac:spMkLst>
            <pc:docMk/>
            <pc:sldMk cId="384337287" sldId="570"/>
            <ac:spMk id="15" creationId="{3D05E77C-7087-BF75-6129-A7B6D23F59B9}"/>
          </ac:spMkLst>
        </pc:spChg>
      </pc:sldChg>
      <pc:sldChg chg="addSp delSp modSp mod ord">
        <pc:chgData name="Michiel Bontenbal" userId="57333c6a-db0f-4197-a30b-f003c0e68cb1" providerId="ADAL" clId="{2ABE1C16-6F41-56E7-9E19-4B6EF1457E32}" dt="2025-08-27T07:50:01.467" v="1012" actId="1076"/>
        <pc:sldMkLst>
          <pc:docMk/>
          <pc:sldMk cId="3659431209" sldId="579"/>
        </pc:sldMkLst>
        <pc:spChg chg="mod">
          <ac:chgData name="Michiel Bontenbal" userId="57333c6a-db0f-4197-a30b-f003c0e68cb1" providerId="ADAL" clId="{2ABE1C16-6F41-56E7-9E19-4B6EF1457E32}" dt="2025-08-27T07:44:56.834" v="721" actId="20577"/>
          <ac:spMkLst>
            <pc:docMk/>
            <pc:sldMk cId="3659431209" sldId="579"/>
            <ac:spMk id="2" creationId="{F15F368A-E318-EB5C-000C-7C246E89FA46}"/>
          </ac:spMkLst>
        </pc:spChg>
        <pc:spChg chg="del mod">
          <ac:chgData name="Michiel Bontenbal" userId="57333c6a-db0f-4197-a30b-f003c0e68cb1" providerId="ADAL" clId="{2ABE1C16-6F41-56E7-9E19-4B6EF1457E32}" dt="2025-08-27T07:46:13.711" v="743" actId="478"/>
          <ac:spMkLst>
            <pc:docMk/>
            <pc:sldMk cId="3659431209" sldId="579"/>
            <ac:spMk id="3" creationId="{34AD15E1-FF54-A38E-0C13-EEC880603711}"/>
          </ac:spMkLst>
        </pc:spChg>
        <pc:spChg chg="add del mod">
          <ac:chgData name="Michiel Bontenbal" userId="57333c6a-db0f-4197-a30b-f003c0e68cb1" providerId="ADAL" clId="{2ABE1C16-6F41-56E7-9E19-4B6EF1457E32}" dt="2025-08-27T07:46:17.180" v="745" actId="478"/>
          <ac:spMkLst>
            <pc:docMk/>
            <pc:sldMk cId="3659431209" sldId="579"/>
            <ac:spMk id="7" creationId="{D906005E-BDB7-550D-C56F-3EB0C265B659}"/>
          </ac:spMkLst>
        </pc:spChg>
        <pc:spChg chg="add mod">
          <ac:chgData name="Michiel Bontenbal" userId="57333c6a-db0f-4197-a30b-f003c0e68cb1" providerId="ADAL" clId="{2ABE1C16-6F41-56E7-9E19-4B6EF1457E32}" dt="2025-08-27T07:49:26.573" v="1011" actId="120"/>
          <ac:spMkLst>
            <pc:docMk/>
            <pc:sldMk cId="3659431209" sldId="579"/>
            <ac:spMk id="8" creationId="{DFDF595E-8502-CC68-F43C-CB7BBF814EAA}"/>
          </ac:spMkLst>
        </pc:spChg>
        <pc:picChg chg="mod">
          <ac:chgData name="Michiel Bontenbal" userId="57333c6a-db0f-4197-a30b-f003c0e68cb1" providerId="ADAL" clId="{2ABE1C16-6F41-56E7-9E19-4B6EF1457E32}" dt="2025-08-27T07:50:01.467" v="1012" actId="1076"/>
          <ac:picMkLst>
            <pc:docMk/>
            <pc:sldMk cId="3659431209" sldId="579"/>
            <ac:picMk id="5" creationId="{1D70C170-E90A-6E51-B2BF-2362D1A00D71}"/>
          </ac:picMkLst>
        </pc:picChg>
      </pc:sldChg>
      <pc:sldChg chg="addSp delSp modSp mod ord">
        <pc:chgData name="Michiel Bontenbal" userId="57333c6a-db0f-4197-a30b-f003c0e68cb1" providerId="ADAL" clId="{2ABE1C16-6F41-56E7-9E19-4B6EF1457E32}" dt="2025-08-27T07:52:24.154" v="1086" actId="113"/>
        <pc:sldMkLst>
          <pc:docMk/>
          <pc:sldMk cId="879106551" sldId="585"/>
        </pc:sldMkLst>
        <pc:spChg chg="mod">
          <ac:chgData name="Michiel Bontenbal" userId="57333c6a-db0f-4197-a30b-f003c0e68cb1" providerId="ADAL" clId="{2ABE1C16-6F41-56E7-9E19-4B6EF1457E32}" dt="2025-08-27T07:43:21.996" v="712" actId="20577"/>
          <ac:spMkLst>
            <pc:docMk/>
            <pc:sldMk cId="879106551" sldId="585"/>
            <ac:spMk id="2" creationId="{14409BB6-98E4-B3A0-2110-5B47AA30FD46}"/>
          </ac:spMkLst>
        </pc:spChg>
        <pc:spChg chg="add del">
          <ac:chgData name="Michiel Bontenbal" userId="57333c6a-db0f-4197-a30b-f003c0e68cb1" providerId="ADAL" clId="{2ABE1C16-6F41-56E7-9E19-4B6EF1457E32}" dt="2025-08-27T07:51:51.695" v="1071" actId="22"/>
          <ac:spMkLst>
            <pc:docMk/>
            <pc:sldMk cId="879106551" sldId="585"/>
            <ac:spMk id="4" creationId="{4DCCD0E8-7E0C-7FDF-F056-431B6CEBBFA5}"/>
          </ac:spMkLst>
        </pc:spChg>
        <pc:spChg chg="mod">
          <ac:chgData name="Michiel Bontenbal" userId="57333c6a-db0f-4197-a30b-f003c0e68cb1" providerId="ADAL" clId="{2ABE1C16-6F41-56E7-9E19-4B6EF1457E32}" dt="2025-08-27T07:52:16.380" v="1085" actId="1076"/>
          <ac:spMkLst>
            <pc:docMk/>
            <pc:sldMk cId="879106551" sldId="585"/>
            <ac:spMk id="7" creationId="{658F917E-876C-7BDA-97AD-4E0F7305A4BD}"/>
          </ac:spMkLst>
        </pc:spChg>
        <pc:spChg chg="del">
          <ac:chgData name="Michiel Bontenbal" userId="57333c6a-db0f-4197-a30b-f003c0e68cb1" providerId="ADAL" clId="{2ABE1C16-6F41-56E7-9E19-4B6EF1457E32}" dt="2025-08-27T07:51:34.200" v="1066" actId="478"/>
          <ac:spMkLst>
            <pc:docMk/>
            <pc:sldMk cId="879106551" sldId="585"/>
            <ac:spMk id="8" creationId="{217E503C-C7AC-CA6C-6977-CA883923BE5E}"/>
          </ac:spMkLst>
        </pc:spChg>
        <pc:spChg chg="mod">
          <ac:chgData name="Michiel Bontenbal" userId="57333c6a-db0f-4197-a30b-f003c0e68cb1" providerId="ADAL" clId="{2ABE1C16-6F41-56E7-9E19-4B6EF1457E32}" dt="2025-08-27T07:52:06.958" v="1076" actId="1076"/>
          <ac:spMkLst>
            <pc:docMk/>
            <pc:sldMk cId="879106551" sldId="585"/>
            <ac:spMk id="9" creationId="{457AC128-C69F-A267-5359-026EE1D2EFA7}"/>
          </ac:spMkLst>
        </pc:spChg>
        <pc:spChg chg="add mod">
          <ac:chgData name="Michiel Bontenbal" userId="57333c6a-db0f-4197-a30b-f003c0e68cb1" providerId="ADAL" clId="{2ABE1C16-6F41-56E7-9E19-4B6EF1457E32}" dt="2025-08-27T07:52:24.154" v="1086" actId="113"/>
          <ac:spMkLst>
            <pc:docMk/>
            <pc:sldMk cId="879106551" sldId="585"/>
            <ac:spMk id="10" creationId="{C2A24848-C1EA-F220-474C-7AEEDD2C97C0}"/>
          </ac:spMkLst>
        </pc:spChg>
        <pc:picChg chg="del">
          <ac:chgData name="Michiel Bontenbal" userId="57333c6a-db0f-4197-a30b-f003c0e68cb1" providerId="ADAL" clId="{2ABE1C16-6F41-56E7-9E19-4B6EF1457E32}" dt="2025-08-27T07:51:32.187" v="1065" actId="478"/>
          <ac:picMkLst>
            <pc:docMk/>
            <pc:sldMk cId="879106551" sldId="585"/>
            <ac:picMk id="5" creationId="{45F8F962-3C2B-5DCD-3309-98F91F0A349C}"/>
          </ac:picMkLst>
        </pc:picChg>
        <pc:picChg chg="mod">
          <ac:chgData name="Michiel Bontenbal" userId="57333c6a-db0f-4197-a30b-f003c0e68cb1" providerId="ADAL" clId="{2ABE1C16-6F41-56E7-9E19-4B6EF1457E32}" dt="2025-08-27T07:51:37.971" v="1067" actId="1076"/>
          <ac:picMkLst>
            <pc:docMk/>
            <pc:sldMk cId="879106551" sldId="585"/>
            <ac:picMk id="6" creationId="{88860F04-6892-B767-75FA-CDBBE5D2B582}"/>
          </ac:picMkLst>
        </pc:picChg>
      </pc:sldChg>
      <pc:sldChg chg="del">
        <pc:chgData name="Michiel Bontenbal" userId="57333c6a-db0f-4197-a30b-f003c0e68cb1" providerId="ADAL" clId="{2ABE1C16-6F41-56E7-9E19-4B6EF1457E32}" dt="2025-08-27T07:56:35.318" v="1159" actId="2696"/>
        <pc:sldMkLst>
          <pc:docMk/>
          <pc:sldMk cId="3411918163" sldId="586"/>
        </pc:sldMkLst>
      </pc:sldChg>
      <pc:sldChg chg="modSp add mod">
        <pc:chgData name="Michiel Bontenbal" userId="57333c6a-db0f-4197-a30b-f003c0e68cb1" providerId="ADAL" clId="{2ABE1C16-6F41-56E7-9E19-4B6EF1457E32}" dt="2025-08-25T06:31:01.888" v="261" actId="20577"/>
        <pc:sldMkLst>
          <pc:docMk/>
          <pc:sldMk cId="970620901" sldId="587"/>
        </pc:sldMkLst>
        <pc:spChg chg="mod">
          <ac:chgData name="Michiel Bontenbal" userId="57333c6a-db0f-4197-a30b-f003c0e68cb1" providerId="ADAL" clId="{2ABE1C16-6F41-56E7-9E19-4B6EF1457E32}" dt="2025-08-25T06:31:01.888" v="261" actId="20577"/>
          <ac:spMkLst>
            <pc:docMk/>
            <pc:sldMk cId="970620901" sldId="587"/>
            <ac:spMk id="2" creationId="{BD218D04-C5D2-5060-680B-12D09B4FDA77}"/>
          </ac:spMkLst>
        </pc:spChg>
      </pc:sldChg>
      <pc:sldChg chg="del">
        <pc:chgData name="Michiel Bontenbal" userId="57333c6a-db0f-4197-a30b-f003c0e68cb1" providerId="ADAL" clId="{2ABE1C16-6F41-56E7-9E19-4B6EF1457E32}" dt="2025-08-27T07:56:35.301" v="1158" actId="2696"/>
        <pc:sldMkLst>
          <pc:docMk/>
          <pc:sldMk cId="3197441098" sldId="588"/>
        </pc:sldMkLst>
      </pc:sldChg>
      <pc:sldChg chg="addSp delSp modSp mod">
        <pc:chgData name="Michiel Bontenbal" userId="57333c6a-db0f-4197-a30b-f003c0e68cb1" providerId="ADAL" clId="{2ABE1C16-6F41-56E7-9E19-4B6EF1457E32}" dt="2025-08-26T07:50:30.994" v="696" actId="20577"/>
        <pc:sldMkLst>
          <pc:docMk/>
          <pc:sldMk cId="64799738" sldId="589"/>
        </pc:sldMkLst>
        <pc:spChg chg="mod">
          <ac:chgData name="Michiel Bontenbal" userId="57333c6a-db0f-4197-a30b-f003c0e68cb1" providerId="ADAL" clId="{2ABE1C16-6F41-56E7-9E19-4B6EF1457E32}" dt="2025-08-19T11:04:30.965" v="255" actId="20577"/>
          <ac:spMkLst>
            <pc:docMk/>
            <pc:sldMk cId="64799738" sldId="589"/>
            <ac:spMk id="2" creationId="{954A7060-83F8-B4DB-E987-4F3491F85F44}"/>
          </ac:spMkLst>
        </pc:spChg>
        <pc:spChg chg="add mod">
          <ac:chgData name="Michiel Bontenbal" userId="57333c6a-db0f-4197-a30b-f003c0e68cb1" providerId="ADAL" clId="{2ABE1C16-6F41-56E7-9E19-4B6EF1457E32}" dt="2025-08-26T07:50:30.994" v="696" actId="20577"/>
          <ac:spMkLst>
            <pc:docMk/>
            <pc:sldMk cId="64799738" sldId="589"/>
            <ac:spMk id="3" creationId="{AD364B49-E114-D705-1438-BD500F9C2D62}"/>
          </ac:spMkLst>
        </pc:spChg>
        <pc:spChg chg="mod">
          <ac:chgData name="Michiel Bontenbal" userId="57333c6a-db0f-4197-a30b-f003c0e68cb1" providerId="ADAL" clId="{2ABE1C16-6F41-56E7-9E19-4B6EF1457E32}" dt="2025-08-25T06:39:15.642" v="478" actId="1076"/>
          <ac:spMkLst>
            <pc:docMk/>
            <pc:sldMk cId="64799738" sldId="589"/>
            <ac:spMk id="11" creationId="{946D9BE9-63E8-BE42-9C05-94D23B583995}"/>
          </ac:spMkLst>
        </pc:spChg>
        <pc:picChg chg="mod">
          <ac:chgData name="Michiel Bontenbal" userId="57333c6a-db0f-4197-a30b-f003c0e68cb1" providerId="ADAL" clId="{2ABE1C16-6F41-56E7-9E19-4B6EF1457E32}" dt="2025-08-25T06:39:09.095" v="477" actId="1076"/>
          <ac:picMkLst>
            <pc:docMk/>
            <pc:sldMk cId="64799738" sldId="589"/>
            <ac:picMk id="10" creationId="{628A80AA-6E35-0BAB-1DA4-87410B403C79}"/>
          </ac:picMkLst>
        </pc:picChg>
      </pc:sldChg>
      <pc:sldChg chg="addSp delSp modSp mod">
        <pc:chgData name="Michiel Bontenbal" userId="57333c6a-db0f-4197-a30b-f003c0e68cb1" providerId="ADAL" clId="{2ABE1C16-6F41-56E7-9E19-4B6EF1457E32}" dt="2025-08-27T07:44:43.676" v="718" actId="478"/>
        <pc:sldMkLst>
          <pc:docMk/>
          <pc:sldMk cId="2088284184" sldId="591"/>
        </pc:sldMkLst>
        <pc:spChg chg="mod">
          <ac:chgData name="Michiel Bontenbal" userId="57333c6a-db0f-4197-a30b-f003c0e68cb1" providerId="ADAL" clId="{2ABE1C16-6F41-56E7-9E19-4B6EF1457E32}" dt="2025-08-26T07:49:48.871" v="681" actId="20577"/>
          <ac:spMkLst>
            <pc:docMk/>
            <pc:sldMk cId="2088284184" sldId="591"/>
            <ac:spMk id="2" creationId="{0570E43B-A86C-EFBC-CA4E-FC48626DE5C0}"/>
          </ac:spMkLst>
        </pc:spChg>
        <pc:spChg chg="add del mod">
          <ac:chgData name="Michiel Bontenbal" userId="57333c6a-db0f-4197-a30b-f003c0e68cb1" providerId="ADAL" clId="{2ABE1C16-6F41-56E7-9E19-4B6EF1457E32}" dt="2025-08-27T07:44:43.676" v="718" actId="478"/>
          <ac:spMkLst>
            <pc:docMk/>
            <pc:sldMk cId="2088284184" sldId="591"/>
            <ac:spMk id="10" creationId="{1501EA42-A9CE-7453-DE6C-7F571258E4D0}"/>
          </ac:spMkLst>
        </pc:spChg>
        <pc:picChg chg="add mod modCrop">
          <ac:chgData name="Michiel Bontenbal" userId="57333c6a-db0f-4197-a30b-f003c0e68cb1" providerId="ADAL" clId="{2ABE1C16-6F41-56E7-9E19-4B6EF1457E32}" dt="2025-08-19T10:37:10.966" v="204" actId="1076"/>
          <ac:picMkLst>
            <pc:docMk/>
            <pc:sldMk cId="2088284184" sldId="591"/>
            <ac:picMk id="3" creationId="{FE060686-B8F6-0EA0-8F03-38AF5EC5A841}"/>
          </ac:picMkLst>
        </pc:picChg>
        <pc:picChg chg="add mod modCrop">
          <ac:chgData name="Michiel Bontenbal" userId="57333c6a-db0f-4197-a30b-f003c0e68cb1" providerId="ADAL" clId="{2ABE1C16-6F41-56E7-9E19-4B6EF1457E32}" dt="2025-08-19T10:37:13.771" v="205" actId="1076"/>
          <ac:picMkLst>
            <pc:docMk/>
            <pc:sldMk cId="2088284184" sldId="591"/>
            <ac:picMk id="5" creationId="{63A20BEE-5539-9D88-5390-05916719530C}"/>
          </ac:picMkLst>
        </pc:picChg>
      </pc:sldChg>
      <pc:sldChg chg="del ord">
        <pc:chgData name="Michiel Bontenbal" userId="57333c6a-db0f-4197-a30b-f003c0e68cb1" providerId="ADAL" clId="{2ABE1C16-6F41-56E7-9E19-4B6EF1457E32}" dt="2025-08-27T07:53:18.833" v="1089" actId="2696"/>
        <pc:sldMkLst>
          <pc:docMk/>
          <pc:sldMk cId="2667393484" sldId="592"/>
        </pc:sldMkLst>
      </pc:sldChg>
      <pc:sldChg chg="addSp delSp modSp mod">
        <pc:chgData name="Michiel Bontenbal" userId="57333c6a-db0f-4197-a30b-f003c0e68cb1" providerId="ADAL" clId="{2ABE1C16-6F41-56E7-9E19-4B6EF1457E32}" dt="2025-08-27T10:00:22.245" v="2221" actId="14100"/>
        <pc:sldMkLst>
          <pc:docMk/>
          <pc:sldMk cId="1502466425" sldId="593"/>
        </pc:sldMkLst>
        <pc:spChg chg="add mod">
          <ac:chgData name="Michiel Bontenbal" userId="57333c6a-db0f-4197-a30b-f003c0e68cb1" providerId="ADAL" clId="{2ABE1C16-6F41-56E7-9E19-4B6EF1457E32}" dt="2025-08-27T08:04:41.474" v="1307" actId="20577"/>
          <ac:spMkLst>
            <pc:docMk/>
            <pc:sldMk cId="1502466425" sldId="593"/>
            <ac:spMk id="7" creationId="{6BE5E78B-F055-729B-232E-F35A2D2E33A8}"/>
          </ac:spMkLst>
        </pc:spChg>
        <pc:spChg chg="add mod">
          <ac:chgData name="Michiel Bontenbal" userId="57333c6a-db0f-4197-a30b-f003c0e68cb1" providerId="ADAL" clId="{2ABE1C16-6F41-56E7-9E19-4B6EF1457E32}" dt="2025-08-27T10:00:22.245" v="2221" actId="14100"/>
          <ac:spMkLst>
            <pc:docMk/>
            <pc:sldMk cId="1502466425" sldId="593"/>
            <ac:spMk id="8" creationId="{B2D48D51-7694-1585-59BD-01416AC888C7}"/>
          </ac:spMkLst>
        </pc:spChg>
        <pc:picChg chg="mod">
          <ac:chgData name="Michiel Bontenbal" userId="57333c6a-db0f-4197-a30b-f003c0e68cb1" providerId="ADAL" clId="{2ABE1C16-6F41-56E7-9E19-4B6EF1457E32}" dt="2025-08-27T08:16:31.948" v="1539" actId="14100"/>
          <ac:picMkLst>
            <pc:docMk/>
            <pc:sldMk cId="1502466425" sldId="593"/>
            <ac:picMk id="5" creationId="{239CB970-E5EF-0243-D8D8-178CC2EEEF97}"/>
          </ac:picMkLst>
        </pc:picChg>
      </pc:sldChg>
      <pc:sldChg chg="modSp mod ord">
        <pc:chgData name="Michiel Bontenbal" userId="57333c6a-db0f-4197-a30b-f003c0e68cb1" providerId="ADAL" clId="{2ABE1C16-6F41-56E7-9E19-4B6EF1457E32}" dt="2025-08-27T08:04:00.542" v="1266" actId="20578"/>
        <pc:sldMkLst>
          <pc:docMk/>
          <pc:sldMk cId="4202175536" sldId="594"/>
        </pc:sldMkLst>
        <pc:spChg chg="mod">
          <ac:chgData name="Michiel Bontenbal" userId="57333c6a-db0f-4197-a30b-f003c0e68cb1" providerId="ADAL" clId="{2ABE1C16-6F41-56E7-9E19-4B6EF1457E32}" dt="2025-08-27T07:54:58.744" v="1144" actId="20577"/>
          <ac:spMkLst>
            <pc:docMk/>
            <pc:sldMk cId="4202175536" sldId="594"/>
            <ac:spMk id="2" creationId="{DEB1AEB5-7926-7E2F-45B0-D89BF74B1313}"/>
          </ac:spMkLst>
        </pc:spChg>
        <pc:spChg chg="mod">
          <ac:chgData name="Michiel Bontenbal" userId="57333c6a-db0f-4197-a30b-f003c0e68cb1" providerId="ADAL" clId="{2ABE1C16-6F41-56E7-9E19-4B6EF1457E32}" dt="2025-08-27T07:55:07.534" v="1145" actId="2711"/>
          <ac:spMkLst>
            <pc:docMk/>
            <pc:sldMk cId="4202175536" sldId="594"/>
            <ac:spMk id="3" creationId="{1B9602DA-CDB0-95CD-384D-28059B18418E}"/>
          </ac:spMkLst>
        </pc:spChg>
      </pc:sldChg>
      <pc:sldChg chg="del">
        <pc:chgData name="Michiel Bontenbal" userId="57333c6a-db0f-4197-a30b-f003c0e68cb1" providerId="ADAL" clId="{2ABE1C16-6F41-56E7-9E19-4B6EF1457E32}" dt="2025-08-27T12:02:29.841" v="2340" actId="2696"/>
        <pc:sldMkLst>
          <pc:docMk/>
          <pc:sldMk cId="292784196" sldId="598"/>
        </pc:sldMkLst>
      </pc:sldChg>
      <pc:sldChg chg="modSp">
        <pc:chgData name="Michiel Bontenbal" userId="57333c6a-db0f-4197-a30b-f003c0e68cb1" providerId="ADAL" clId="{2ABE1C16-6F41-56E7-9E19-4B6EF1457E32}" dt="2025-08-27T12:03:27.117" v="2359" actId="20577"/>
        <pc:sldMkLst>
          <pc:docMk/>
          <pc:sldMk cId="1949647815" sldId="599"/>
        </pc:sldMkLst>
        <pc:spChg chg="mod">
          <ac:chgData name="Michiel Bontenbal" userId="57333c6a-db0f-4197-a30b-f003c0e68cb1" providerId="ADAL" clId="{2ABE1C16-6F41-56E7-9E19-4B6EF1457E32}" dt="2025-08-27T12:03:27.117" v="2359" actId="20577"/>
          <ac:spMkLst>
            <pc:docMk/>
            <pc:sldMk cId="1949647815" sldId="599"/>
            <ac:spMk id="3" creationId="{899B34DE-D1B2-9CA9-F820-46C6EB5DEA68}"/>
          </ac:spMkLst>
        </pc:spChg>
      </pc:sldChg>
      <pc:sldChg chg="mod modShow">
        <pc:chgData name="Michiel Bontenbal" userId="57333c6a-db0f-4197-a30b-f003c0e68cb1" providerId="ADAL" clId="{2ABE1C16-6F41-56E7-9E19-4B6EF1457E32}" dt="2025-08-27T12:09:42.653" v="2494" actId="729"/>
        <pc:sldMkLst>
          <pc:docMk/>
          <pc:sldMk cId="2336099944" sldId="600"/>
        </pc:sldMkLst>
      </pc:sldChg>
      <pc:sldChg chg="del">
        <pc:chgData name="Michiel Bontenbal" userId="57333c6a-db0f-4197-a30b-f003c0e68cb1" providerId="ADAL" clId="{2ABE1C16-6F41-56E7-9E19-4B6EF1457E32}" dt="2025-08-27T09:22:08.925" v="1581" actId="2696"/>
        <pc:sldMkLst>
          <pc:docMk/>
          <pc:sldMk cId="4109445437" sldId="607"/>
        </pc:sldMkLst>
      </pc:sldChg>
      <pc:sldChg chg="modSp">
        <pc:chgData name="Michiel Bontenbal" userId="57333c6a-db0f-4197-a30b-f003c0e68cb1" providerId="ADAL" clId="{2ABE1C16-6F41-56E7-9E19-4B6EF1457E32}" dt="2025-08-27T09:25:35.772" v="1620" actId="20577"/>
        <pc:sldMkLst>
          <pc:docMk/>
          <pc:sldMk cId="1398631863" sldId="608"/>
        </pc:sldMkLst>
        <pc:spChg chg="mod">
          <ac:chgData name="Michiel Bontenbal" userId="57333c6a-db0f-4197-a30b-f003c0e68cb1" providerId="ADAL" clId="{2ABE1C16-6F41-56E7-9E19-4B6EF1457E32}" dt="2025-08-27T09:25:35.772" v="1620" actId="20577"/>
          <ac:spMkLst>
            <pc:docMk/>
            <pc:sldMk cId="1398631863" sldId="608"/>
            <ac:spMk id="52" creationId="{78C54BE6-4280-F81B-7501-9539517B0E2D}"/>
          </ac:spMkLst>
        </pc:spChg>
      </pc:sldChg>
      <pc:sldChg chg="modSp mod">
        <pc:chgData name="Michiel Bontenbal" userId="57333c6a-db0f-4197-a30b-f003c0e68cb1" providerId="ADAL" clId="{2ABE1C16-6F41-56E7-9E19-4B6EF1457E32}" dt="2025-08-27T09:22:48.413" v="1602" actId="20577"/>
        <pc:sldMkLst>
          <pc:docMk/>
          <pc:sldMk cId="1359557270" sldId="609"/>
        </pc:sldMkLst>
        <pc:spChg chg="mod">
          <ac:chgData name="Michiel Bontenbal" userId="57333c6a-db0f-4197-a30b-f003c0e68cb1" providerId="ADAL" clId="{2ABE1C16-6F41-56E7-9E19-4B6EF1457E32}" dt="2025-08-27T09:22:48.413" v="1602" actId="20577"/>
          <ac:spMkLst>
            <pc:docMk/>
            <pc:sldMk cId="1359557270" sldId="609"/>
            <ac:spMk id="3" creationId="{AAE39CFD-0002-0DDB-1DC0-2B484FBF9B0F}"/>
          </ac:spMkLst>
        </pc:spChg>
      </pc:sldChg>
      <pc:sldChg chg="modSp mod modShow">
        <pc:chgData name="Michiel Bontenbal" userId="57333c6a-db0f-4197-a30b-f003c0e68cb1" providerId="ADAL" clId="{2ABE1C16-6F41-56E7-9E19-4B6EF1457E32}" dt="2025-08-27T09:25:55.146" v="1621" actId="729"/>
        <pc:sldMkLst>
          <pc:docMk/>
          <pc:sldMk cId="4206086647" sldId="615"/>
        </pc:sldMkLst>
        <pc:spChg chg="mod">
          <ac:chgData name="Michiel Bontenbal" userId="57333c6a-db0f-4197-a30b-f003c0e68cb1" providerId="ADAL" clId="{2ABE1C16-6F41-56E7-9E19-4B6EF1457E32}" dt="2025-08-27T09:24:25.226" v="1619" actId="15"/>
          <ac:spMkLst>
            <pc:docMk/>
            <pc:sldMk cId="4206086647" sldId="615"/>
            <ac:spMk id="3" creationId="{1F0BE148-C42E-B475-AD54-9579B1041B52}"/>
          </ac:spMkLst>
        </pc:spChg>
      </pc:sldChg>
      <pc:sldChg chg="mod modShow">
        <pc:chgData name="Michiel Bontenbal" userId="57333c6a-db0f-4197-a30b-f003c0e68cb1" providerId="ADAL" clId="{2ABE1C16-6F41-56E7-9E19-4B6EF1457E32}" dt="2025-08-27T09:25:55.146" v="1621" actId="729"/>
        <pc:sldMkLst>
          <pc:docMk/>
          <pc:sldMk cId="3175785600" sldId="616"/>
        </pc:sldMkLst>
      </pc:sldChg>
      <pc:sldChg chg="del">
        <pc:chgData name="Michiel Bontenbal" userId="57333c6a-db0f-4197-a30b-f003c0e68cb1" providerId="ADAL" clId="{2ABE1C16-6F41-56E7-9E19-4B6EF1457E32}" dt="2025-08-27T09:22:08.866" v="1580" actId="2696"/>
        <pc:sldMkLst>
          <pc:docMk/>
          <pc:sldMk cId="2146563678" sldId="617"/>
        </pc:sldMkLst>
      </pc:sldChg>
      <pc:sldChg chg="del">
        <pc:chgData name="Michiel Bontenbal" userId="57333c6a-db0f-4197-a30b-f003c0e68cb1" providerId="ADAL" clId="{2ABE1C16-6F41-56E7-9E19-4B6EF1457E32}" dt="2025-08-27T09:22:09.023" v="1582" actId="2696"/>
        <pc:sldMkLst>
          <pc:docMk/>
          <pc:sldMk cId="3524193471" sldId="618"/>
        </pc:sldMkLst>
      </pc:sldChg>
      <pc:sldChg chg="del">
        <pc:chgData name="Michiel Bontenbal" userId="57333c6a-db0f-4197-a30b-f003c0e68cb1" providerId="ADAL" clId="{2ABE1C16-6F41-56E7-9E19-4B6EF1457E32}" dt="2025-08-27T09:22:09.141" v="1583" actId="2696"/>
        <pc:sldMkLst>
          <pc:docMk/>
          <pc:sldMk cId="3446193019" sldId="619"/>
        </pc:sldMkLst>
      </pc:sldChg>
      <pc:sldChg chg="del">
        <pc:chgData name="Michiel Bontenbal" userId="57333c6a-db0f-4197-a30b-f003c0e68cb1" providerId="ADAL" clId="{2ABE1C16-6F41-56E7-9E19-4B6EF1457E32}" dt="2025-08-27T09:27:07.283" v="1635" actId="2696"/>
        <pc:sldMkLst>
          <pc:docMk/>
          <pc:sldMk cId="2593392442" sldId="620"/>
        </pc:sldMkLst>
      </pc:sldChg>
      <pc:sldChg chg="modSp add del mod">
        <pc:chgData name="Michiel Bontenbal" userId="57333c6a-db0f-4197-a30b-f003c0e68cb1" providerId="ADAL" clId="{2ABE1C16-6F41-56E7-9E19-4B6EF1457E32}" dt="2025-08-27T12:04:10.464" v="2391" actId="2696"/>
        <pc:sldMkLst>
          <pc:docMk/>
          <pc:sldMk cId="2984426770" sldId="620"/>
        </pc:sldMkLst>
        <pc:spChg chg="mod">
          <ac:chgData name="Michiel Bontenbal" userId="57333c6a-db0f-4197-a30b-f003c0e68cb1" providerId="ADAL" clId="{2ABE1C16-6F41-56E7-9E19-4B6EF1457E32}" dt="2025-08-27T10:01:39.787" v="2223" actId="1076"/>
          <ac:spMkLst>
            <pc:docMk/>
            <pc:sldMk cId="2984426770" sldId="620"/>
            <ac:spMk id="3" creationId="{24B750DB-6C8B-942D-269D-54696C8434A6}"/>
          </ac:spMkLst>
        </pc:spChg>
      </pc:sldChg>
      <pc:sldChg chg="del">
        <pc:chgData name="Michiel Bontenbal" userId="57333c6a-db0f-4197-a30b-f003c0e68cb1" providerId="ADAL" clId="{2ABE1C16-6F41-56E7-9E19-4B6EF1457E32}" dt="2025-08-27T09:27:07.283" v="1635" actId="2696"/>
        <pc:sldMkLst>
          <pc:docMk/>
          <pc:sldMk cId="203178850" sldId="621"/>
        </pc:sldMkLst>
      </pc:sldChg>
      <pc:sldChg chg="add del">
        <pc:chgData name="Michiel Bontenbal" userId="57333c6a-db0f-4197-a30b-f003c0e68cb1" providerId="ADAL" clId="{2ABE1C16-6F41-56E7-9E19-4B6EF1457E32}" dt="2025-08-27T09:35:07.669" v="1882" actId="2696"/>
        <pc:sldMkLst>
          <pc:docMk/>
          <pc:sldMk cId="3523414504" sldId="621"/>
        </pc:sldMkLst>
      </pc:sldChg>
      <pc:sldChg chg="del">
        <pc:chgData name="Michiel Bontenbal" userId="57333c6a-db0f-4197-a30b-f003c0e68cb1" providerId="ADAL" clId="{2ABE1C16-6F41-56E7-9E19-4B6EF1457E32}" dt="2025-08-27T07:57:08.249" v="1160" actId="2696"/>
        <pc:sldMkLst>
          <pc:docMk/>
          <pc:sldMk cId="995844099" sldId="622"/>
        </pc:sldMkLst>
      </pc:sldChg>
      <pc:sldChg chg="addSp delSp modSp mod">
        <pc:chgData name="Michiel Bontenbal" userId="57333c6a-db0f-4197-a30b-f003c0e68cb1" providerId="ADAL" clId="{2ABE1C16-6F41-56E7-9E19-4B6EF1457E32}" dt="2025-08-27T09:54:22.638" v="2005" actId="1076"/>
        <pc:sldMkLst>
          <pc:docMk/>
          <pc:sldMk cId="551588440" sldId="623"/>
        </pc:sldMkLst>
        <pc:spChg chg="del mod">
          <ac:chgData name="Michiel Bontenbal" userId="57333c6a-db0f-4197-a30b-f003c0e68cb1" providerId="ADAL" clId="{2ABE1C16-6F41-56E7-9E19-4B6EF1457E32}" dt="2025-08-27T09:45:23.317" v="1888" actId="478"/>
          <ac:spMkLst>
            <pc:docMk/>
            <pc:sldMk cId="551588440" sldId="623"/>
            <ac:spMk id="2" creationId="{1B905B77-DB66-28A4-53C0-C4F53299B85F}"/>
          </ac:spMkLst>
        </pc:spChg>
        <pc:spChg chg="mod">
          <ac:chgData name="Michiel Bontenbal" userId="57333c6a-db0f-4197-a30b-f003c0e68cb1" providerId="ADAL" clId="{2ABE1C16-6F41-56E7-9E19-4B6EF1457E32}" dt="2025-08-27T09:45:48.589" v="1893" actId="1076"/>
          <ac:spMkLst>
            <pc:docMk/>
            <pc:sldMk cId="551588440" sldId="623"/>
            <ac:spMk id="3" creationId="{74DD2FF2-8FD0-30A0-9FB1-FC08F2C69823}"/>
          </ac:spMkLst>
        </pc:spChg>
        <pc:spChg chg="del mod">
          <ac:chgData name="Michiel Bontenbal" userId="57333c6a-db0f-4197-a30b-f003c0e68cb1" providerId="ADAL" clId="{2ABE1C16-6F41-56E7-9E19-4B6EF1457E32}" dt="2025-08-27T09:45:28.718" v="1891"/>
          <ac:spMkLst>
            <pc:docMk/>
            <pc:sldMk cId="551588440" sldId="623"/>
            <ac:spMk id="4" creationId="{4648B742-1683-2FC3-5B60-8C908875CA5E}"/>
          </ac:spMkLst>
        </pc:spChg>
        <pc:spChg chg="mod">
          <ac:chgData name="Michiel Bontenbal" userId="57333c6a-db0f-4197-a30b-f003c0e68cb1" providerId="ADAL" clId="{2ABE1C16-6F41-56E7-9E19-4B6EF1457E32}" dt="2025-08-27T09:45:48.589" v="1893" actId="1076"/>
          <ac:spMkLst>
            <pc:docMk/>
            <pc:sldMk cId="551588440" sldId="623"/>
            <ac:spMk id="5" creationId="{0AC16A03-7C9F-762C-82C5-3CA68B0F29EC}"/>
          </ac:spMkLst>
        </pc:spChg>
        <pc:spChg chg="mod">
          <ac:chgData name="Michiel Bontenbal" userId="57333c6a-db0f-4197-a30b-f003c0e68cb1" providerId="ADAL" clId="{2ABE1C16-6F41-56E7-9E19-4B6EF1457E32}" dt="2025-08-27T09:45:48.589" v="1893" actId="1076"/>
          <ac:spMkLst>
            <pc:docMk/>
            <pc:sldMk cId="551588440" sldId="623"/>
            <ac:spMk id="7" creationId="{D5B11988-EE50-4D40-25E2-3ECF03B49D59}"/>
          </ac:spMkLst>
        </pc:spChg>
        <pc:spChg chg="mod">
          <ac:chgData name="Michiel Bontenbal" userId="57333c6a-db0f-4197-a30b-f003c0e68cb1" providerId="ADAL" clId="{2ABE1C16-6F41-56E7-9E19-4B6EF1457E32}" dt="2025-08-27T09:45:48.589" v="1893" actId="1076"/>
          <ac:spMkLst>
            <pc:docMk/>
            <pc:sldMk cId="551588440" sldId="623"/>
            <ac:spMk id="12" creationId="{99C52313-3AA8-7118-5D3B-4DF06CCF05EE}"/>
          </ac:spMkLst>
        </pc:spChg>
        <pc:spChg chg="mod">
          <ac:chgData name="Michiel Bontenbal" userId="57333c6a-db0f-4197-a30b-f003c0e68cb1" providerId="ADAL" clId="{2ABE1C16-6F41-56E7-9E19-4B6EF1457E32}" dt="2025-08-27T09:45:48.589" v="1893" actId="1076"/>
          <ac:spMkLst>
            <pc:docMk/>
            <pc:sldMk cId="551588440" sldId="623"/>
            <ac:spMk id="15" creationId="{BDCC4AE9-57AC-2031-2A42-78C15D6FD6D4}"/>
          </ac:spMkLst>
        </pc:spChg>
        <pc:picChg chg="add mod">
          <ac:chgData name="Michiel Bontenbal" userId="57333c6a-db0f-4197-a30b-f003c0e68cb1" providerId="ADAL" clId="{2ABE1C16-6F41-56E7-9E19-4B6EF1457E32}" dt="2025-08-27T09:54:22.638" v="2005" actId="1076"/>
          <ac:picMkLst>
            <pc:docMk/>
            <pc:sldMk cId="551588440" sldId="623"/>
            <ac:picMk id="6" creationId="{BAAC74EA-D264-B6D7-4279-F10821E977E3}"/>
          </ac:picMkLst>
        </pc:picChg>
        <pc:cxnChg chg="mod">
          <ac:chgData name="Michiel Bontenbal" userId="57333c6a-db0f-4197-a30b-f003c0e68cb1" providerId="ADAL" clId="{2ABE1C16-6F41-56E7-9E19-4B6EF1457E32}" dt="2025-08-27T09:45:48.589" v="1893" actId="1076"/>
          <ac:cxnSpMkLst>
            <pc:docMk/>
            <pc:sldMk cId="551588440" sldId="623"/>
            <ac:cxnSpMk id="10" creationId="{25DFE0BE-D4EE-27D8-5EC0-AFC80E45811E}"/>
          </ac:cxnSpMkLst>
        </pc:cxnChg>
        <pc:cxnChg chg="mod">
          <ac:chgData name="Michiel Bontenbal" userId="57333c6a-db0f-4197-a30b-f003c0e68cb1" providerId="ADAL" clId="{2ABE1C16-6F41-56E7-9E19-4B6EF1457E32}" dt="2025-08-27T09:45:48.589" v="1893" actId="1076"/>
          <ac:cxnSpMkLst>
            <pc:docMk/>
            <pc:sldMk cId="551588440" sldId="623"/>
            <ac:cxnSpMk id="21" creationId="{7B7AC462-ECEF-EB77-B9FA-FBEDB71F0BDB}"/>
          </ac:cxnSpMkLst>
        </pc:cxnChg>
        <pc:cxnChg chg="mod">
          <ac:chgData name="Michiel Bontenbal" userId="57333c6a-db0f-4197-a30b-f003c0e68cb1" providerId="ADAL" clId="{2ABE1C16-6F41-56E7-9E19-4B6EF1457E32}" dt="2025-08-27T09:45:48.589" v="1893" actId="1076"/>
          <ac:cxnSpMkLst>
            <pc:docMk/>
            <pc:sldMk cId="551588440" sldId="623"/>
            <ac:cxnSpMk id="22" creationId="{AC4316A9-6A40-907F-CCE6-A6CE0567E50E}"/>
          </ac:cxnSpMkLst>
        </pc:cxnChg>
        <pc:cxnChg chg="mod">
          <ac:chgData name="Michiel Bontenbal" userId="57333c6a-db0f-4197-a30b-f003c0e68cb1" providerId="ADAL" clId="{2ABE1C16-6F41-56E7-9E19-4B6EF1457E32}" dt="2025-08-27T09:45:48.589" v="1893" actId="1076"/>
          <ac:cxnSpMkLst>
            <pc:docMk/>
            <pc:sldMk cId="551588440" sldId="623"/>
            <ac:cxnSpMk id="23" creationId="{F9F541AA-6C68-9BE7-9D34-683CCEF0E95E}"/>
          </ac:cxnSpMkLst>
        </pc:cxnChg>
        <pc:cxnChg chg="mod">
          <ac:chgData name="Michiel Bontenbal" userId="57333c6a-db0f-4197-a30b-f003c0e68cb1" providerId="ADAL" clId="{2ABE1C16-6F41-56E7-9E19-4B6EF1457E32}" dt="2025-08-27T09:45:48.589" v="1893" actId="1076"/>
          <ac:cxnSpMkLst>
            <pc:docMk/>
            <pc:sldMk cId="551588440" sldId="623"/>
            <ac:cxnSpMk id="24" creationId="{EB117E0C-EC0D-75A3-875F-89B75236F91D}"/>
          </ac:cxnSpMkLst>
        </pc:cxnChg>
      </pc:sldChg>
      <pc:sldChg chg="del">
        <pc:chgData name="Michiel Bontenbal" userId="57333c6a-db0f-4197-a30b-f003c0e68cb1" providerId="ADAL" clId="{2ABE1C16-6F41-56E7-9E19-4B6EF1457E32}" dt="2025-08-27T09:22:58.735" v="1603" actId="2696"/>
        <pc:sldMkLst>
          <pc:docMk/>
          <pc:sldMk cId="840941716" sldId="624"/>
        </pc:sldMkLst>
      </pc:sldChg>
      <pc:sldChg chg="modSp del mod">
        <pc:chgData name="Michiel Bontenbal" userId="57333c6a-db0f-4197-a30b-f003c0e68cb1" providerId="ADAL" clId="{2ABE1C16-6F41-56E7-9E19-4B6EF1457E32}" dt="2025-08-27T09:18:17.922" v="1553" actId="2696"/>
        <pc:sldMkLst>
          <pc:docMk/>
          <pc:sldMk cId="1777180189" sldId="628"/>
        </pc:sldMkLst>
        <pc:spChg chg="mod">
          <ac:chgData name="Michiel Bontenbal" userId="57333c6a-db0f-4197-a30b-f003c0e68cb1" providerId="ADAL" clId="{2ABE1C16-6F41-56E7-9E19-4B6EF1457E32}" dt="2025-08-27T07:57:12.658" v="1162" actId="20577"/>
          <ac:spMkLst>
            <pc:docMk/>
            <pc:sldMk cId="1777180189" sldId="628"/>
            <ac:spMk id="3" creationId="{C9D0B7EA-E952-E6F6-874C-0E58167C8B51}"/>
          </ac:spMkLst>
        </pc:spChg>
      </pc:sldChg>
      <pc:sldChg chg="addSp delSp modSp add mod">
        <pc:chgData name="Michiel Bontenbal" userId="57333c6a-db0f-4197-a30b-f003c0e68cb1" providerId="ADAL" clId="{2ABE1C16-6F41-56E7-9E19-4B6EF1457E32}" dt="2025-08-27T11:48:17.051" v="2300" actId="20577"/>
        <pc:sldMkLst>
          <pc:docMk/>
          <pc:sldMk cId="1196397848" sldId="632"/>
        </pc:sldMkLst>
        <pc:spChg chg="mod">
          <ac:chgData name="Michiel Bontenbal" userId="57333c6a-db0f-4197-a30b-f003c0e68cb1" providerId="ADAL" clId="{2ABE1C16-6F41-56E7-9E19-4B6EF1457E32}" dt="2025-08-27T11:48:17.051" v="2300" actId="20577"/>
          <ac:spMkLst>
            <pc:docMk/>
            <pc:sldMk cId="1196397848" sldId="632"/>
            <ac:spMk id="2" creationId="{8D4C308C-43CB-D972-181B-05D4F5B77870}"/>
          </ac:spMkLst>
        </pc:spChg>
        <pc:picChg chg="del mod">
          <ac:chgData name="Michiel Bontenbal" userId="57333c6a-db0f-4197-a30b-f003c0e68cb1" providerId="ADAL" clId="{2ABE1C16-6F41-56E7-9E19-4B6EF1457E32}" dt="2025-08-27T11:46:06.384" v="2237" actId="478"/>
          <ac:picMkLst>
            <pc:docMk/>
            <pc:sldMk cId="1196397848" sldId="632"/>
            <ac:picMk id="5" creationId="{7BC28907-2AD4-5CCC-74EB-1ED44B3ED445}"/>
          </ac:picMkLst>
        </pc:picChg>
        <pc:picChg chg="add mod">
          <ac:chgData name="Michiel Bontenbal" userId="57333c6a-db0f-4197-a30b-f003c0e68cb1" providerId="ADAL" clId="{2ABE1C16-6F41-56E7-9E19-4B6EF1457E32}" dt="2025-08-27T11:46:29.916" v="2242" actId="1076"/>
          <ac:picMkLst>
            <pc:docMk/>
            <pc:sldMk cId="1196397848" sldId="632"/>
            <ac:picMk id="6" creationId="{7FA06548-B38C-4DB8-B78A-1C2A1D4CFD6B}"/>
          </ac:picMkLst>
        </pc:picChg>
        <pc:picChg chg="del">
          <ac:chgData name="Michiel Bontenbal" userId="57333c6a-db0f-4197-a30b-f003c0e68cb1" providerId="ADAL" clId="{2ABE1C16-6F41-56E7-9E19-4B6EF1457E32}" dt="2025-08-27T11:45:53.126" v="2233" actId="478"/>
          <ac:picMkLst>
            <pc:docMk/>
            <pc:sldMk cId="1196397848" sldId="632"/>
            <ac:picMk id="7" creationId="{1B057E6D-689A-8B96-4917-B66E5D3B512C}"/>
          </ac:picMkLst>
        </pc:picChg>
      </pc:sldChg>
      <pc:sldChg chg="del">
        <pc:chgData name="Michiel Bontenbal" userId="57333c6a-db0f-4197-a30b-f003c0e68cb1" providerId="ADAL" clId="{2ABE1C16-6F41-56E7-9E19-4B6EF1457E32}" dt="2025-08-27T09:27:07.283" v="1635" actId="2696"/>
        <pc:sldMkLst>
          <pc:docMk/>
          <pc:sldMk cId="2905973410" sldId="632"/>
        </pc:sldMkLst>
      </pc:sldChg>
      <pc:sldChg chg="addSp modSp mod">
        <pc:chgData name="Michiel Bontenbal" userId="57333c6a-db0f-4197-a30b-f003c0e68cb1" providerId="ADAL" clId="{2ABE1C16-6F41-56E7-9E19-4B6EF1457E32}" dt="2025-08-27T09:26:26.609" v="1634" actId="20577"/>
        <pc:sldMkLst>
          <pc:docMk/>
          <pc:sldMk cId="3202650092" sldId="633"/>
        </pc:sldMkLst>
        <pc:spChg chg="mod">
          <ac:chgData name="Michiel Bontenbal" userId="57333c6a-db0f-4197-a30b-f003c0e68cb1" providerId="ADAL" clId="{2ABE1C16-6F41-56E7-9E19-4B6EF1457E32}" dt="2025-08-27T09:22:25.610" v="1601" actId="20577"/>
          <ac:spMkLst>
            <pc:docMk/>
            <pc:sldMk cId="3202650092" sldId="633"/>
            <ac:spMk id="2" creationId="{C57518FB-09E5-D817-BE24-8910659C056C}"/>
          </ac:spMkLst>
        </pc:spChg>
        <pc:spChg chg="add mod">
          <ac:chgData name="Michiel Bontenbal" userId="57333c6a-db0f-4197-a30b-f003c0e68cb1" providerId="ADAL" clId="{2ABE1C16-6F41-56E7-9E19-4B6EF1457E32}" dt="2025-08-27T09:26:26.609" v="1634" actId="20577"/>
          <ac:spMkLst>
            <pc:docMk/>
            <pc:sldMk cId="3202650092" sldId="633"/>
            <ac:spMk id="8" creationId="{D0131540-6C29-57C4-5E9C-D6244EBCA50F}"/>
          </ac:spMkLst>
        </pc:spChg>
      </pc:sldChg>
      <pc:sldChg chg="del">
        <pc:chgData name="Michiel Bontenbal" userId="57333c6a-db0f-4197-a30b-f003c0e68cb1" providerId="ADAL" clId="{2ABE1C16-6F41-56E7-9E19-4B6EF1457E32}" dt="2025-08-27T09:27:07.283" v="1635" actId="2696"/>
        <pc:sldMkLst>
          <pc:docMk/>
          <pc:sldMk cId="780586934" sldId="634"/>
        </pc:sldMkLst>
      </pc:sldChg>
      <pc:sldChg chg="modSp add mod">
        <pc:chgData name="Michiel Bontenbal" userId="57333c6a-db0f-4197-a30b-f003c0e68cb1" providerId="ADAL" clId="{2ABE1C16-6F41-56E7-9E19-4B6EF1457E32}" dt="2025-08-27T09:34:49.519" v="1881" actId="1076"/>
        <pc:sldMkLst>
          <pc:docMk/>
          <pc:sldMk cId="2531112078" sldId="634"/>
        </pc:sldMkLst>
        <pc:spChg chg="mod">
          <ac:chgData name="Michiel Bontenbal" userId="57333c6a-db0f-4197-a30b-f003c0e68cb1" providerId="ADAL" clId="{2ABE1C16-6F41-56E7-9E19-4B6EF1457E32}" dt="2025-08-27T09:34:49.519" v="1881" actId="1076"/>
          <ac:spMkLst>
            <pc:docMk/>
            <pc:sldMk cId="2531112078" sldId="634"/>
            <ac:spMk id="2" creationId="{5A411616-616C-146C-7AE3-F2A940500BC4}"/>
          </ac:spMkLst>
        </pc:spChg>
      </pc:sldChg>
      <pc:sldChg chg="del">
        <pc:chgData name="Michiel Bontenbal" userId="57333c6a-db0f-4197-a30b-f003c0e68cb1" providerId="ADAL" clId="{2ABE1C16-6F41-56E7-9E19-4B6EF1457E32}" dt="2025-08-27T09:27:07.283" v="1635" actId="2696"/>
        <pc:sldMkLst>
          <pc:docMk/>
          <pc:sldMk cId="138727911" sldId="635"/>
        </pc:sldMkLst>
      </pc:sldChg>
      <pc:sldChg chg="addSp delSp modSp add mod">
        <pc:chgData name="Michiel Bontenbal" userId="57333c6a-db0f-4197-a30b-f003c0e68cb1" providerId="ADAL" clId="{2ABE1C16-6F41-56E7-9E19-4B6EF1457E32}" dt="2025-08-27T11:47:28.392" v="2267" actId="478"/>
        <pc:sldMkLst>
          <pc:docMk/>
          <pc:sldMk cId="1563409823" sldId="635"/>
        </pc:sldMkLst>
        <pc:spChg chg="mod">
          <ac:chgData name="Michiel Bontenbal" userId="57333c6a-db0f-4197-a30b-f003c0e68cb1" providerId="ADAL" clId="{2ABE1C16-6F41-56E7-9E19-4B6EF1457E32}" dt="2025-08-27T11:46:41.478" v="2262" actId="20577"/>
          <ac:spMkLst>
            <pc:docMk/>
            <pc:sldMk cId="1563409823" sldId="635"/>
            <ac:spMk id="2" creationId="{A1215349-1F79-A30A-59BB-BBFC248D9AC4}"/>
          </ac:spMkLst>
        </pc:spChg>
        <pc:spChg chg="del">
          <ac:chgData name="Michiel Bontenbal" userId="57333c6a-db0f-4197-a30b-f003c0e68cb1" providerId="ADAL" clId="{2ABE1C16-6F41-56E7-9E19-4B6EF1457E32}" dt="2025-08-27T11:47:28.392" v="2267" actId="478"/>
          <ac:spMkLst>
            <pc:docMk/>
            <pc:sldMk cId="1563409823" sldId="635"/>
            <ac:spMk id="3" creationId="{50E9E551-B982-D526-0488-4E5007457B48}"/>
          </ac:spMkLst>
        </pc:spChg>
        <pc:picChg chg="del">
          <ac:chgData name="Michiel Bontenbal" userId="57333c6a-db0f-4197-a30b-f003c0e68cb1" providerId="ADAL" clId="{2ABE1C16-6F41-56E7-9E19-4B6EF1457E32}" dt="2025-08-27T11:46:44.821" v="2263" actId="478"/>
          <ac:picMkLst>
            <pc:docMk/>
            <pc:sldMk cId="1563409823" sldId="635"/>
            <ac:picMk id="6" creationId="{3FC29240-0E89-47EC-C7DB-39535A6C4711}"/>
          </ac:picMkLst>
        </pc:picChg>
        <pc:picChg chg="add mod">
          <ac:chgData name="Michiel Bontenbal" userId="57333c6a-db0f-4197-a30b-f003c0e68cb1" providerId="ADAL" clId="{2ABE1C16-6F41-56E7-9E19-4B6EF1457E32}" dt="2025-08-27T11:47:26.680" v="2266" actId="14100"/>
          <ac:picMkLst>
            <pc:docMk/>
            <pc:sldMk cId="1563409823" sldId="635"/>
            <ac:picMk id="7" creationId="{04684EB9-3DCE-81F2-0742-E8AA6A0E2461}"/>
          </ac:picMkLst>
        </pc:picChg>
      </pc:sldChg>
      <pc:sldChg chg="add">
        <pc:chgData name="Michiel Bontenbal" userId="57333c6a-db0f-4197-a30b-f003c0e68cb1" providerId="ADAL" clId="{2ABE1C16-6F41-56E7-9E19-4B6EF1457E32}" dt="2025-08-25T06:30:53.232" v="259"/>
        <pc:sldMkLst>
          <pc:docMk/>
          <pc:sldMk cId="574821203" sldId="636"/>
        </pc:sldMkLst>
      </pc:sldChg>
      <pc:sldChg chg="modSp add mod">
        <pc:chgData name="Michiel Bontenbal" userId="57333c6a-db0f-4197-a30b-f003c0e68cb1" providerId="ADAL" clId="{2ABE1C16-6F41-56E7-9E19-4B6EF1457E32}" dt="2025-08-27T08:03:15.751" v="1265" actId="20577"/>
        <pc:sldMkLst>
          <pc:docMk/>
          <pc:sldMk cId="802444669" sldId="637"/>
        </pc:sldMkLst>
        <pc:spChg chg="mod">
          <ac:chgData name="Michiel Bontenbal" userId="57333c6a-db0f-4197-a30b-f003c0e68cb1" providerId="ADAL" clId="{2ABE1C16-6F41-56E7-9E19-4B6EF1457E32}" dt="2025-08-27T08:03:15.751" v="1265" actId="20577"/>
          <ac:spMkLst>
            <pc:docMk/>
            <pc:sldMk cId="802444669" sldId="637"/>
            <ac:spMk id="4" creationId="{E2EC4C0E-DB26-8278-AA8E-1436F2ECAA74}"/>
          </ac:spMkLst>
        </pc:spChg>
      </pc:sldChg>
      <pc:sldChg chg="add">
        <pc:chgData name="Michiel Bontenbal" userId="57333c6a-db0f-4197-a30b-f003c0e68cb1" providerId="ADAL" clId="{2ABE1C16-6F41-56E7-9E19-4B6EF1457E32}" dt="2025-08-25T06:46:54.582" v="617"/>
        <pc:sldMkLst>
          <pc:docMk/>
          <pc:sldMk cId="0" sldId="638"/>
        </pc:sldMkLst>
      </pc:sldChg>
      <pc:sldChg chg="add">
        <pc:chgData name="Michiel Bontenbal" userId="57333c6a-db0f-4197-a30b-f003c0e68cb1" providerId="ADAL" clId="{2ABE1C16-6F41-56E7-9E19-4B6EF1457E32}" dt="2025-08-25T06:46:54.582" v="617"/>
        <pc:sldMkLst>
          <pc:docMk/>
          <pc:sldMk cId="1724082300" sldId="639"/>
        </pc:sldMkLst>
      </pc:sldChg>
      <pc:sldChg chg="modSp add mod">
        <pc:chgData name="Michiel Bontenbal" userId="57333c6a-db0f-4197-a30b-f003c0e68cb1" providerId="ADAL" clId="{2ABE1C16-6F41-56E7-9E19-4B6EF1457E32}" dt="2025-08-26T07:32:14.162" v="634" actId="20577"/>
        <pc:sldMkLst>
          <pc:docMk/>
          <pc:sldMk cId="3364386185" sldId="640"/>
        </pc:sldMkLst>
        <pc:spChg chg="mod">
          <ac:chgData name="Michiel Bontenbal" userId="57333c6a-db0f-4197-a30b-f003c0e68cb1" providerId="ADAL" clId="{2ABE1C16-6F41-56E7-9E19-4B6EF1457E32}" dt="2025-08-26T07:32:14.162" v="634" actId="20577"/>
          <ac:spMkLst>
            <pc:docMk/>
            <pc:sldMk cId="3364386185" sldId="640"/>
            <ac:spMk id="615" creationId="{46DD22E3-D905-9430-00FD-32C5C65FC71A}"/>
          </ac:spMkLst>
        </pc:spChg>
      </pc:sldChg>
      <pc:sldChg chg="add">
        <pc:chgData name="Michiel Bontenbal" userId="57333c6a-db0f-4197-a30b-f003c0e68cb1" providerId="ADAL" clId="{2ABE1C16-6F41-56E7-9E19-4B6EF1457E32}" dt="2025-08-25T06:46:54.582" v="617"/>
        <pc:sldMkLst>
          <pc:docMk/>
          <pc:sldMk cId="0" sldId="641"/>
        </pc:sldMkLst>
      </pc:sldChg>
      <pc:sldChg chg="add">
        <pc:chgData name="Michiel Bontenbal" userId="57333c6a-db0f-4197-a30b-f003c0e68cb1" providerId="ADAL" clId="{2ABE1C16-6F41-56E7-9E19-4B6EF1457E32}" dt="2025-08-25T06:46:54.582" v="617"/>
        <pc:sldMkLst>
          <pc:docMk/>
          <pc:sldMk cId="0" sldId="642"/>
        </pc:sldMkLst>
      </pc:sldChg>
      <pc:sldChg chg="add">
        <pc:chgData name="Michiel Bontenbal" userId="57333c6a-db0f-4197-a30b-f003c0e68cb1" providerId="ADAL" clId="{2ABE1C16-6F41-56E7-9E19-4B6EF1457E32}" dt="2025-08-25T06:46:54.582" v="617"/>
        <pc:sldMkLst>
          <pc:docMk/>
          <pc:sldMk cId="2896375048" sldId="643"/>
        </pc:sldMkLst>
      </pc:sldChg>
      <pc:sldChg chg="add">
        <pc:chgData name="Michiel Bontenbal" userId="57333c6a-db0f-4197-a30b-f003c0e68cb1" providerId="ADAL" clId="{2ABE1C16-6F41-56E7-9E19-4B6EF1457E32}" dt="2025-08-25T06:46:54.582" v="617"/>
        <pc:sldMkLst>
          <pc:docMk/>
          <pc:sldMk cId="0" sldId="644"/>
        </pc:sldMkLst>
      </pc:sldChg>
      <pc:sldChg chg="addSp delSp modSp new del mod">
        <pc:chgData name="Michiel Bontenbal" userId="57333c6a-db0f-4197-a30b-f003c0e68cb1" providerId="ADAL" clId="{2ABE1C16-6F41-56E7-9E19-4B6EF1457E32}" dt="2025-08-27T07:52:47.702" v="1087" actId="2696"/>
        <pc:sldMkLst>
          <pc:docMk/>
          <pc:sldMk cId="2773649788" sldId="645"/>
        </pc:sldMkLst>
        <pc:spChg chg="del">
          <ac:chgData name="Michiel Bontenbal" userId="57333c6a-db0f-4197-a30b-f003c0e68cb1" providerId="ADAL" clId="{2ABE1C16-6F41-56E7-9E19-4B6EF1457E32}" dt="2025-08-27T07:46:08.223" v="742"/>
          <ac:spMkLst>
            <pc:docMk/>
            <pc:sldMk cId="2773649788" sldId="645"/>
            <ac:spMk id="3" creationId="{130692A5-0D78-1A9C-C017-E1BE16F0A345}"/>
          </ac:spMkLst>
        </pc:spChg>
        <pc:spChg chg="add mod">
          <ac:chgData name="Michiel Bontenbal" userId="57333c6a-db0f-4197-a30b-f003c0e68cb1" providerId="ADAL" clId="{2ABE1C16-6F41-56E7-9E19-4B6EF1457E32}" dt="2025-08-27T07:51:53.006" v="1072" actId="21"/>
          <ac:spMkLst>
            <pc:docMk/>
            <pc:sldMk cId="2773649788" sldId="645"/>
            <ac:spMk id="5" creationId="{FAE4A0C3-5D85-A3D2-959F-080636F058EB}"/>
          </ac:spMkLst>
        </pc:spChg>
      </pc:sldChg>
      <pc:sldChg chg="addSp delSp modSp new mod">
        <pc:chgData name="Michiel Bontenbal" userId="57333c6a-db0f-4197-a30b-f003c0e68cb1" providerId="ADAL" clId="{2ABE1C16-6F41-56E7-9E19-4B6EF1457E32}" dt="2025-08-27T07:52:53.057" v="1088" actId="1076"/>
        <pc:sldMkLst>
          <pc:docMk/>
          <pc:sldMk cId="3020168158" sldId="646"/>
        </pc:sldMkLst>
        <pc:spChg chg="mod">
          <ac:chgData name="Michiel Bontenbal" userId="57333c6a-db0f-4197-a30b-f003c0e68cb1" providerId="ADAL" clId="{2ABE1C16-6F41-56E7-9E19-4B6EF1457E32}" dt="2025-08-27T07:50:58.501" v="1062" actId="20577"/>
          <ac:spMkLst>
            <pc:docMk/>
            <pc:sldMk cId="3020168158" sldId="646"/>
            <ac:spMk id="2" creationId="{7C403DFA-5B0A-4730-0130-07B6F05A90E7}"/>
          </ac:spMkLst>
        </pc:spChg>
        <pc:spChg chg="del">
          <ac:chgData name="Michiel Bontenbal" userId="57333c6a-db0f-4197-a30b-f003c0e68cb1" providerId="ADAL" clId="{2ABE1C16-6F41-56E7-9E19-4B6EF1457E32}" dt="2025-08-27T07:51:04.139" v="1064" actId="478"/>
          <ac:spMkLst>
            <pc:docMk/>
            <pc:sldMk cId="3020168158" sldId="646"/>
            <ac:spMk id="3" creationId="{0D31A48B-9FD1-7B0F-9D22-1D3FCFE543CC}"/>
          </ac:spMkLst>
        </pc:spChg>
        <pc:picChg chg="add mod">
          <ac:chgData name="Michiel Bontenbal" userId="57333c6a-db0f-4197-a30b-f003c0e68cb1" providerId="ADAL" clId="{2ABE1C16-6F41-56E7-9E19-4B6EF1457E32}" dt="2025-08-27T07:52:53.057" v="1088" actId="1076"/>
          <ac:picMkLst>
            <pc:docMk/>
            <pc:sldMk cId="3020168158" sldId="646"/>
            <ac:picMk id="5" creationId="{60F8B604-B260-21F6-B15F-01EBB853B60F}"/>
          </ac:picMkLst>
        </pc:picChg>
      </pc:sldChg>
      <pc:sldChg chg="modSp add mod">
        <pc:chgData name="Michiel Bontenbal" userId="57333c6a-db0f-4197-a30b-f003c0e68cb1" providerId="ADAL" clId="{2ABE1C16-6F41-56E7-9E19-4B6EF1457E32}" dt="2025-08-27T09:18:37.634" v="1572" actId="20577"/>
        <pc:sldMkLst>
          <pc:docMk/>
          <pc:sldMk cId="3217697600" sldId="647"/>
        </pc:sldMkLst>
        <pc:spChg chg="mod">
          <ac:chgData name="Michiel Bontenbal" userId="57333c6a-db0f-4197-a30b-f003c0e68cb1" providerId="ADAL" clId="{2ABE1C16-6F41-56E7-9E19-4B6EF1457E32}" dt="2025-08-27T09:18:37.634" v="1572" actId="20577"/>
          <ac:spMkLst>
            <pc:docMk/>
            <pc:sldMk cId="3217697600" sldId="647"/>
            <ac:spMk id="3" creationId="{EF9E0D28-9C26-36D3-D982-6E99F4698F63}"/>
          </ac:spMkLst>
        </pc:spChg>
      </pc:sldChg>
      <pc:sldChg chg="addSp delSp modSp new mod">
        <pc:chgData name="Michiel Bontenbal" userId="57333c6a-db0f-4197-a30b-f003c0e68cb1" providerId="ADAL" clId="{2ABE1C16-6F41-56E7-9E19-4B6EF1457E32}" dt="2025-08-27T10:01:04.441" v="2222" actId="207"/>
        <pc:sldMkLst>
          <pc:docMk/>
          <pc:sldMk cId="4152361273" sldId="648"/>
        </pc:sldMkLst>
        <pc:spChg chg="mod">
          <ac:chgData name="Michiel Bontenbal" userId="57333c6a-db0f-4197-a30b-f003c0e68cb1" providerId="ADAL" clId="{2ABE1C16-6F41-56E7-9E19-4B6EF1457E32}" dt="2025-08-27T09:48:28.055" v="1988" actId="20577"/>
          <ac:spMkLst>
            <pc:docMk/>
            <pc:sldMk cId="4152361273" sldId="648"/>
            <ac:spMk id="2" creationId="{17FD010A-4430-4109-E1F9-AFA2161FE7D3}"/>
          </ac:spMkLst>
        </pc:spChg>
        <pc:spChg chg="del mod">
          <ac:chgData name="Michiel Bontenbal" userId="57333c6a-db0f-4197-a30b-f003c0e68cb1" providerId="ADAL" clId="{2ABE1C16-6F41-56E7-9E19-4B6EF1457E32}" dt="2025-08-27T09:47:34.865" v="1952" actId="478"/>
          <ac:spMkLst>
            <pc:docMk/>
            <pc:sldMk cId="4152361273" sldId="648"/>
            <ac:spMk id="3" creationId="{DBD97B5D-51EC-25FE-D2BC-B709D231BF94}"/>
          </ac:spMkLst>
        </pc:spChg>
        <pc:spChg chg="add mod">
          <ac:chgData name="Michiel Bontenbal" userId="57333c6a-db0f-4197-a30b-f003c0e68cb1" providerId="ADAL" clId="{2ABE1C16-6F41-56E7-9E19-4B6EF1457E32}" dt="2025-08-27T09:46:58.185" v="1944" actId="20577"/>
          <ac:spMkLst>
            <pc:docMk/>
            <pc:sldMk cId="4152361273" sldId="648"/>
            <ac:spMk id="8" creationId="{B55E16BE-A831-202C-A97C-69942B109CF2}"/>
          </ac:spMkLst>
        </pc:spChg>
        <pc:spChg chg="add mod">
          <ac:chgData name="Michiel Bontenbal" userId="57333c6a-db0f-4197-a30b-f003c0e68cb1" providerId="ADAL" clId="{2ABE1C16-6F41-56E7-9E19-4B6EF1457E32}" dt="2025-08-27T09:47:01.511" v="1950" actId="20577"/>
          <ac:spMkLst>
            <pc:docMk/>
            <pc:sldMk cId="4152361273" sldId="648"/>
            <ac:spMk id="9" creationId="{3221136C-58B9-E6BE-E839-EDF5D36A1DD9}"/>
          </ac:spMkLst>
        </pc:spChg>
        <pc:spChg chg="add del mod">
          <ac:chgData name="Michiel Bontenbal" userId="57333c6a-db0f-4197-a30b-f003c0e68cb1" providerId="ADAL" clId="{2ABE1C16-6F41-56E7-9E19-4B6EF1457E32}" dt="2025-08-27T09:47:35.112" v="1954"/>
          <ac:spMkLst>
            <pc:docMk/>
            <pc:sldMk cId="4152361273" sldId="648"/>
            <ac:spMk id="10" creationId="{F80277F5-D4F6-3D4E-7EF7-98A5BC986A30}"/>
          </ac:spMkLst>
        </pc:spChg>
        <pc:spChg chg="add del mod">
          <ac:chgData name="Michiel Bontenbal" userId="57333c6a-db0f-4197-a30b-f003c0e68cb1" providerId="ADAL" clId="{2ABE1C16-6F41-56E7-9E19-4B6EF1457E32}" dt="2025-08-27T09:47:36.670" v="1955" actId="478"/>
          <ac:spMkLst>
            <pc:docMk/>
            <pc:sldMk cId="4152361273" sldId="648"/>
            <ac:spMk id="12" creationId="{F4B926F4-01F0-AAF0-1C9C-01F0376AB636}"/>
          </ac:spMkLst>
        </pc:spChg>
        <pc:spChg chg="add mod">
          <ac:chgData name="Michiel Bontenbal" userId="57333c6a-db0f-4197-a30b-f003c0e68cb1" providerId="ADAL" clId="{2ABE1C16-6F41-56E7-9E19-4B6EF1457E32}" dt="2025-08-27T09:49:26.640" v="2002" actId="1076"/>
          <ac:spMkLst>
            <pc:docMk/>
            <pc:sldMk cId="4152361273" sldId="648"/>
            <ac:spMk id="13" creationId="{75B73DA7-361B-044E-9344-99D0B97E3EE8}"/>
          </ac:spMkLst>
        </pc:spChg>
        <pc:spChg chg="add del mod">
          <ac:chgData name="Michiel Bontenbal" userId="57333c6a-db0f-4197-a30b-f003c0e68cb1" providerId="ADAL" clId="{2ABE1C16-6F41-56E7-9E19-4B6EF1457E32}" dt="2025-08-27T09:49:29.869" v="2004"/>
          <ac:spMkLst>
            <pc:docMk/>
            <pc:sldMk cId="4152361273" sldId="648"/>
            <ac:spMk id="14" creationId="{016C6394-2D45-578F-96F2-BFF898DBBFDE}"/>
          </ac:spMkLst>
        </pc:spChg>
        <pc:spChg chg="add del mod">
          <ac:chgData name="Michiel Bontenbal" userId="57333c6a-db0f-4197-a30b-f003c0e68cb1" providerId="ADAL" clId="{2ABE1C16-6F41-56E7-9E19-4B6EF1457E32}" dt="2025-08-27T09:49:24.153" v="2001" actId="478"/>
          <ac:spMkLst>
            <pc:docMk/>
            <pc:sldMk cId="4152361273" sldId="648"/>
            <ac:spMk id="20" creationId="{9C909D8E-D24E-1380-5153-EB20747C01AE}"/>
          </ac:spMkLst>
        </pc:spChg>
        <pc:graphicFrameChg chg="add mod modGraphic">
          <ac:chgData name="Michiel Bontenbal" userId="57333c6a-db0f-4197-a30b-f003c0e68cb1" providerId="ADAL" clId="{2ABE1C16-6F41-56E7-9E19-4B6EF1457E32}" dt="2025-08-27T09:32:35.495" v="1834"/>
          <ac:graphicFrameMkLst>
            <pc:docMk/>
            <pc:sldMk cId="4152361273" sldId="648"/>
            <ac:graphicFrameMk id="6" creationId="{FF1D0C3E-4584-B717-628E-A8EC28490020}"/>
          </ac:graphicFrameMkLst>
        </pc:graphicFrameChg>
        <pc:graphicFrameChg chg="add del mod modGraphic">
          <ac:chgData name="Michiel Bontenbal" userId="57333c6a-db0f-4197-a30b-f003c0e68cb1" providerId="ADAL" clId="{2ABE1C16-6F41-56E7-9E19-4B6EF1457E32}" dt="2025-08-27T10:01:04.441" v="2222" actId="207"/>
          <ac:graphicFrameMkLst>
            <pc:docMk/>
            <pc:sldMk cId="4152361273" sldId="648"/>
            <ac:graphicFrameMk id="7" creationId="{6521FB9C-D178-9973-5D8D-EBDB7877E234}"/>
          </ac:graphicFrameMkLst>
        </pc:graphicFrameChg>
        <pc:picChg chg="add del mod">
          <ac:chgData name="Michiel Bontenbal" userId="57333c6a-db0f-4197-a30b-f003c0e68cb1" providerId="ADAL" clId="{2ABE1C16-6F41-56E7-9E19-4B6EF1457E32}" dt="2025-08-27T09:29:32.807" v="1723" actId="478"/>
          <ac:picMkLst>
            <pc:docMk/>
            <pc:sldMk cId="4152361273" sldId="648"/>
            <ac:picMk id="5" creationId="{ECFF4EDD-99C3-B71A-D315-331594F95017}"/>
          </ac:picMkLst>
        </pc:picChg>
        <pc:cxnChg chg="add del mod">
          <ac:chgData name="Michiel Bontenbal" userId="57333c6a-db0f-4197-a30b-f003c0e68cb1" providerId="ADAL" clId="{2ABE1C16-6F41-56E7-9E19-4B6EF1457E32}" dt="2025-08-27T09:49:09.904" v="1995" actId="478"/>
          <ac:cxnSpMkLst>
            <pc:docMk/>
            <pc:sldMk cId="4152361273" sldId="648"/>
            <ac:cxnSpMk id="16" creationId="{72C789BB-A50D-E278-F515-2075E9C27DCD}"/>
          </ac:cxnSpMkLst>
        </pc:cxnChg>
        <pc:cxnChg chg="add del mod">
          <ac:chgData name="Michiel Bontenbal" userId="57333c6a-db0f-4197-a30b-f003c0e68cb1" providerId="ADAL" clId="{2ABE1C16-6F41-56E7-9E19-4B6EF1457E32}" dt="2025-08-27T09:49:08.633" v="1994" actId="478"/>
          <ac:cxnSpMkLst>
            <pc:docMk/>
            <pc:sldMk cId="4152361273" sldId="648"/>
            <ac:cxnSpMk id="17" creationId="{9FAEEC3A-743C-7602-DDDE-5D546A2E2583}"/>
          </ac:cxnSpMkLst>
        </pc:cxnChg>
      </pc:sldChg>
      <pc:sldChg chg="new del">
        <pc:chgData name="Michiel Bontenbal" userId="57333c6a-db0f-4197-a30b-f003c0e68cb1" providerId="ADAL" clId="{2ABE1C16-6F41-56E7-9E19-4B6EF1457E32}" dt="2025-08-27T09:59:28.008" v="2161" actId="2696"/>
        <pc:sldMkLst>
          <pc:docMk/>
          <pc:sldMk cId="1622255105" sldId="649"/>
        </pc:sldMkLst>
      </pc:sldChg>
      <pc:sldChg chg="addSp delSp modSp add mod">
        <pc:chgData name="Michiel Bontenbal" userId="57333c6a-db0f-4197-a30b-f003c0e68cb1" providerId="ADAL" clId="{2ABE1C16-6F41-56E7-9E19-4B6EF1457E32}" dt="2025-08-27T12:01:31.827" v="2337" actId="14100"/>
        <pc:sldMkLst>
          <pc:docMk/>
          <pc:sldMk cId="3183242245" sldId="649"/>
        </pc:sldMkLst>
        <pc:spChg chg="mod">
          <ac:chgData name="Michiel Bontenbal" userId="57333c6a-db0f-4197-a30b-f003c0e68cb1" providerId="ADAL" clId="{2ABE1C16-6F41-56E7-9E19-4B6EF1457E32}" dt="2025-08-27T11:48:03.300" v="2282" actId="20577"/>
          <ac:spMkLst>
            <pc:docMk/>
            <pc:sldMk cId="3183242245" sldId="649"/>
            <ac:spMk id="2" creationId="{1CD6526E-6ECA-C8DF-08B3-1CF0F0A879C0}"/>
          </ac:spMkLst>
        </pc:spChg>
        <pc:spChg chg="del mod">
          <ac:chgData name="Michiel Bontenbal" userId="57333c6a-db0f-4197-a30b-f003c0e68cb1" providerId="ADAL" clId="{2ABE1C16-6F41-56E7-9E19-4B6EF1457E32}" dt="2025-08-27T11:47:46.403" v="2270" actId="478"/>
          <ac:spMkLst>
            <pc:docMk/>
            <pc:sldMk cId="3183242245" sldId="649"/>
            <ac:spMk id="3" creationId="{CE0E38E0-760A-DC88-3170-EA621D185C44}"/>
          </ac:spMkLst>
        </pc:spChg>
        <pc:spChg chg="add mod">
          <ac:chgData name="Michiel Bontenbal" userId="57333c6a-db0f-4197-a30b-f003c0e68cb1" providerId="ADAL" clId="{2ABE1C16-6F41-56E7-9E19-4B6EF1457E32}" dt="2025-08-27T12:01:31.827" v="2337" actId="14100"/>
          <ac:spMkLst>
            <pc:docMk/>
            <pc:sldMk cId="3183242245" sldId="649"/>
            <ac:spMk id="7" creationId="{D7AC9D99-6DED-8C09-F64E-1D80D8D9825C}"/>
          </ac:spMkLst>
        </pc:spChg>
        <pc:picChg chg="add mod">
          <ac:chgData name="Michiel Bontenbal" userId="57333c6a-db0f-4197-a30b-f003c0e68cb1" providerId="ADAL" clId="{2ABE1C16-6F41-56E7-9E19-4B6EF1457E32}" dt="2025-08-27T11:48:51.464" v="2303" actId="1076"/>
          <ac:picMkLst>
            <pc:docMk/>
            <pc:sldMk cId="3183242245" sldId="649"/>
            <ac:picMk id="5" creationId="{4A233FFE-86E2-6597-24EB-E393B63F6213}"/>
          </ac:picMkLst>
        </pc:picChg>
        <pc:picChg chg="del">
          <ac:chgData name="Michiel Bontenbal" userId="57333c6a-db0f-4197-a30b-f003c0e68cb1" providerId="ADAL" clId="{2ABE1C16-6F41-56E7-9E19-4B6EF1457E32}" dt="2025-08-27T11:47:51.271" v="2271" actId="478"/>
          <ac:picMkLst>
            <pc:docMk/>
            <pc:sldMk cId="3183242245" sldId="649"/>
            <ac:picMk id="6" creationId="{3973F193-CC52-6D65-D7FD-B1CA468EC60F}"/>
          </ac:picMkLst>
        </pc:picChg>
      </pc:sldChg>
      <pc:sldMasterChg chg="delSldLayout">
        <pc:chgData name="Michiel Bontenbal" userId="57333c6a-db0f-4197-a30b-f003c0e68cb1" providerId="ADAL" clId="{2ABE1C16-6F41-56E7-9E19-4B6EF1457E32}" dt="2025-08-27T07:55:31.483" v="1146" actId="2696"/>
        <pc:sldMasterMkLst>
          <pc:docMk/>
          <pc:sldMasterMk cId="0" sldId="2147483648"/>
        </pc:sldMasterMkLst>
        <pc:sldLayoutChg chg="del">
          <pc:chgData name="Michiel Bontenbal" userId="57333c6a-db0f-4197-a30b-f003c0e68cb1" providerId="ADAL" clId="{2ABE1C16-6F41-56E7-9E19-4B6EF1457E32}" dt="2025-08-27T07:55:31.483" v="1146" actId="2696"/>
          <pc:sldLayoutMkLst>
            <pc:docMk/>
            <pc:sldMasterMk cId="0" sldId="2147483648"/>
            <pc:sldLayoutMk cId="4109499922" sldId="2147483672"/>
          </pc:sldLayoutMkLst>
        </pc:sldLayoutChg>
        <pc:sldLayoutChg chg="del">
          <pc:chgData name="Michiel Bontenbal" userId="57333c6a-db0f-4197-a30b-f003c0e68cb1" providerId="ADAL" clId="{2ABE1C16-6F41-56E7-9E19-4B6EF1457E32}" dt="2025-08-27T07:55:31.483" v="1146" actId="2696"/>
          <pc:sldLayoutMkLst>
            <pc:docMk/>
            <pc:sldMasterMk cId="0" sldId="2147483648"/>
            <pc:sldLayoutMk cId="1468110306" sldId="2147483673"/>
          </pc:sldLayoutMkLst>
        </pc:sldLayoutChg>
      </pc:sldMasterChg>
    </pc:docChg>
  </pc:docChgLst>
  <pc:docChgLst>
    <pc:chgData name="Michiel Bontenbal" userId="57333c6a-db0f-4197-a30b-f003c0e68cb1" providerId="ADAL" clId="{AAA4B998-E95B-E44E-81C9-D6AD357F06F1}"/>
    <pc:docChg chg="undo custSel addSld delSld modSld sldOrd">
      <pc:chgData name="Michiel Bontenbal" userId="57333c6a-db0f-4197-a30b-f003c0e68cb1" providerId="ADAL" clId="{AAA4B998-E95B-E44E-81C9-D6AD357F06F1}" dt="2025-01-20T08:54:26.828" v="2485" actId="20578"/>
      <pc:docMkLst>
        <pc:docMk/>
      </pc:docMkLst>
      <pc:sldChg chg="modSp mod">
        <pc:chgData name="Michiel Bontenbal" userId="57333c6a-db0f-4197-a30b-f003c0e68cb1" providerId="ADAL" clId="{AAA4B998-E95B-E44E-81C9-D6AD357F06F1}" dt="2024-09-25T11:16:24.585" v="2049" actId="20577"/>
        <pc:sldMkLst>
          <pc:docMk/>
          <pc:sldMk cId="0" sldId="256"/>
        </pc:sldMkLst>
      </pc:sldChg>
      <pc:sldChg chg="del">
        <pc:chgData name="Michiel Bontenbal" userId="57333c6a-db0f-4197-a30b-f003c0e68cb1" providerId="ADAL" clId="{AAA4B998-E95B-E44E-81C9-D6AD357F06F1}" dt="2024-09-25T11:04:47.532" v="1751" actId="2696"/>
        <pc:sldMkLst>
          <pc:docMk/>
          <pc:sldMk cId="0" sldId="257"/>
        </pc:sldMkLst>
      </pc:sldChg>
      <pc:sldChg chg="modSp mod">
        <pc:chgData name="Michiel Bontenbal" userId="57333c6a-db0f-4197-a30b-f003c0e68cb1" providerId="ADAL" clId="{AAA4B998-E95B-E44E-81C9-D6AD357F06F1}" dt="2024-09-25T11:16:02.581" v="2033" actId="20577"/>
        <pc:sldMkLst>
          <pc:docMk/>
          <pc:sldMk cId="0" sldId="258"/>
        </pc:sldMkLst>
      </pc:sldChg>
      <pc:sldChg chg="del">
        <pc:chgData name="Michiel Bontenbal" userId="57333c6a-db0f-4197-a30b-f003c0e68cb1" providerId="ADAL" clId="{AAA4B998-E95B-E44E-81C9-D6AD357F06F1}" dt="2024-09-25T07:59:33.479" v="50" actId="2696"/>
        <pc:sldMkLst>
          <pc:docMk/>
          <pc:sldMk cId="0" sldId="284"/>
        </pc:sldMkLst>
      </pc:sldChg>
      <pc:sldChg chg="del">
        <pc:chgData name="Michiel Bontenbal" userId="57333c6a-db0f-4197-a30b-f003c0e68cb1" providerId="ADAL" clId="{AAA4B998-E95B-E44E-81C9-D6AD357F06F1}" dt="2024-09-25T07:59:33.479" v="50" actId="2696"/>
        <pc:sldMkLst>
          <pc:docMk/>
          <pc:sldMk cId="1624505833" sldId="286"/>
        </pc:sldMkLst>
      </pc:sldChg>
      <pc:sldChg chg="del">
        <pc:chgData name="Michiel Bontenbal" userId="57333c6a-db0f-4197-a30b-f003c0e68cb1" providerId="ADAL" clId="{AAA4B998-E95B-E44E-81C9-D6AD357F06F1}" dt="2024-09-25T07:58:52.389" v="46" actId="2696"/>
        <pc:sldMkLst>
          <pc:docMk/>
          <pc:sldMk cId="0" sldId="288"/>
        </pc:sldMkLst>
      </pc:sldChg>
      <pc:sldChg chg="add">
        <pc:chgData name="Michiel Bontenbal" userId="57333c6a-db0f-4197-a30b-f003c0e68cb1" providerId="ADAL" clId="{AAA4B998-E95B-E44E-81C9-D6AD357F06F1}" dt="2024-09-25T07:59:03.044" v="47"/>
        <pc:sldMkLst>
          <pc:docMk/>
          <pc:sldMk cId="374015717" sldId="288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979113153" sldId="289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3452806074" sldId="290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3496754939" sldId="294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2837078640" sldId="295"/>
        </pc:sldMkLst>
      </pc:sldChg>
      <pc:sldChg chg="modSp add mod">
        <pc:chgData name="Michiel Bontenbal" userId="57333c6a-db0f-4197-a30b-f003c0e68cb1" providerId="ADAL" clId="{AAA4B998-E95B-E44E-81C9-D6AD357F06F1}" dt="2024-09-25T10:39:51.781" v="1750" actId="20577"/>
        <pc:sldMkLst>
          <pc:docMk/>
          <pc:sldMk cId="2943350833" sldId="295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823242795" sldId="296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1946775784" sldId="297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1940671010" sldId="301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1348798048" sldId="302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310863850" sldId="303"/>
        </pc:sldMkLst>
      </pc:sldChg>
      <pc:sldChg chg="del">
        <pc:chgData name="Michiel Bontenbal" userId="57333c6a-db0f-4197-a30b-f003c0e68cb1" providerId="ADAL" clId="{AAA4B998-E95B-E44E-81C9-D6AD357F06F1}" dt="2024-09-25T07:58:52.389" v="46" actId="2696"/>
        <pc:sldMkLst>
          <pc:docMk/>
          <pc:sldMk cId="1441832678" sldId="315"/>
        </pc:sldMkLst>
      </pc:sldChg>
      <pc:sldChg chg="add">
        <pc:chgData name="Michiel Bontenbal" userId="57333c6a-db0f-4197-a30b-f003c0e68cb1" providerId="ADAL" clId="{AAA4B998-E95B-E44E-81C9-D6AD357F06F1}" dt="2024-09-25T07:59:03.044" v="47"/>
        <pc:sldMkLst>
          <pc:docMk/>
          <pc:sldMk cId="2188815375" sldId="315"/>
        </pc:sldMkLst>
      </pc:sldChg>
      <pc:sldChg chg="add">
        <pc:chgData name="Michiel Bontenbal" userId="57333c6a-db0f-4197-a30b-f003c0e68cb1" providerId="ADAL" clId="{AAA4B998-E95B-E44E-81C9-D6AD357F06F1}" dt="2024-09-25T07:59:03.044" v="47"/>
        <pc:sldMkLst>
          <pc:docMk/>
          <pc:sldMk cId="3170903303" sldId="316"/>
        </pc:sldMkLst>
      </pc:sldChg>
      <pc:sldChg chg="del">
        <pc:chgData name="Michiel Bontenbal" userId="57333c6a-db0f-4197-a30b-f003c0e68cb1" providerId="ADAL" clId="{AAA4B998-E95B-E44E-81C9-D6AD357F06F1}" dt="2024-09-25T07:58:52.389" v="46" actId="2696"/>
        <pc:sldMkLst>
          <pc:docMk/>
          <pc:sldMk cId="4193567084" sldId="316"/>
        </pc:sldMkLst>
      </pc:sldChg>
      <pc:sldChg chg="del">
        <pc:chgData name="Michiel Bontenbal" userId="57333c6a-db0f-4197-a30b-f003c0e68cb1" providerId="ADAL" clId="{AAA4B998-E95B-E44E-81C9-D6AD357F06F1}" dt="2024-09-25T08:07:17.431" v="278" actId="2696"/>
        <pc:sldMkLst>
          <pc:docMk/>
          <pc:sldMk cId="0" sldId="317"/>
        </pc:sldMkLst>
      </pc:sldChg>
      <pc:sldChg chg="addSp modSp mod modAnim">
        <pc:chgData name="Michiel Bontenbal" userId="57333c6a-db0f-4197-a30b-f003c0e68cb1" providerId="ADAL" clId="{AAA4B998-E95B-E44E-81C9-D6AD357F06F1}" dt="2024-09-25T10:36:08.227" v="1651"/>
        <pc:sldMkLst>
          <pc:docMk/>
          <pc:sldMk cId="0" sldId="321"/>
        </pc:sldMkLst>
      </pc:sldChg>
      <pc:sldChg chg="modSp mod ord">
        <pc:chgData name="Michiel Bontenbal" userId="57333c6a-db0f-4197-a30b-f003c0e68cb1" providerId="ADAL" clId="{AAA4B998-E95B-E44E-81C9-D6AD357F06F1}" dt="2024-09-25T10:34:28.129" v="1632" actId="20577"/>
        <pc:sldMkLst>
          <pc:docMk/>
          <pc:sldMk cId="0" sldId="322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2580360609" sldId="329"/>
        </pc:sldMkLst>
      </pc:sldChg>
      <pc:sldChg chg="del">
        <pc:chgData name="Michiel Bontenbal" userId="57333c6a-db0f-4197-a30b-f003c0e68cb1" providerId="ADAL" clId="{AAA4B998-E95B-E44E-81C9-D6AD357F06F1}" dt="2024-09-25T07:59:33.479" v="50" actId="2696"/>
        <pc:sldMkLst>
          <pc:docMk/>
          <pc:sldMk cId="1164750871" sldId="330"/>
        </pc:sldMkLst>
      </pc:sldChg>
      <pc:sldChg chg="del">
        <pc:chgData name="Michiel Bontenbal" userId="57333c6a-db0f-4197-a30b-f003c0e68cb1" providerId="ADAL" clId="{AAA4B998-E95B-E44E-81C9-D6AD357F06F1}" dt="2024-09-25T07:59:33.479" v="50" actId="2696"/>
        <pc:sldMkLst>
          <pc:docMk/>
          <pc:sldMk cId="2985682616" sldId="333"/>
        </pc:sldMkLst>
      </pc:sldChg>
      <pc:sldChg chg="del">
        <pc:chgData name="Michiel Bontenbal" userId="57333c6a-db0f-4197-a30b-f003c0e68cb1" providerId="ADAL" clId="{AAA4B998-E95B-E44E-81C9-D6AD357F06F1}" dt="2024-09-25T07:59:33.479" v="50" actId="2696"/>
        <pc:sldMkLst>
          <pc:docMk/>
          <pc:sldMk cId="300035401" sldId="334"/>
        </pc:sldMkLst>
      </pc:sldChg>
      <pc:sldChg chg="del">
        <pc:chgData name="Michiel Bontenbal" userId="57333c6a-db0f-4197-a30b-f003c0e68cb1" providerId="ADAL" clId="{AAA4B998-E95B-E44E-81C9-D6AD357F06F1}" dt="2024-09-25T07:59:33.479" v="50" actId="2696"/>
        <pc:sldMkLst>
          <pc:docMk/>
          <pc:sldMk cId="903434685" sldId="335"/>
        </pc:sldMkLst>
      </pc:sldChg>
      <pc:sldChg chg="addSp modSp del mod">
        <pc:chgData name="Michiel Bontenbal" userId="57333c6a-db0f-4197-a30b-f003c0e68cb1" providerId="ADAL" clId="{AAA4B998-E95B-E44E-81C9-D6AD357F06F1}" dt="2024-09-25T11:13:45.784" v="2020" actId="2696"/>
        <pc:sldMkLst>
          <pc:docMk/>
          <pc:sldMk cId="2317495772" sldId="337"/>
        </pc:sldMkLst>
      </pc:sldChg>
      <pc:sldChg chg="modSp add mod">
        <pc:chgData name="Michiel Bontenbal" userId="57333c6a-db0f-4197-a30b-f003c0e68cb1" providerId="ADAL" clId="{AAA4B998-E95B-E44E-81C9-D6AD357F06F1}" dt="2024-09-25T11:14:00.189" v="2023" actId="207"/>
        <pc:sldMkLst>
          <pc:docMk/>
          <pc:sldMk cId="2374839274" sldId="337"/>
        </pc:sldMkLst>
      </pc:sldChg>
      <pc:sldChg chg="modSp mod">
        <pc:chgData name="Michiel Bontenbal" userId="57333c6a-db0f-4197-a30b-f003c0e68cb1" providerId="ADAL" clId="{AAA4B998-E95B-E44E-81C9-D6AD357F06F1}" dt="2024-09-25T09:58:26.159" v="1433" actId="20577"/>
        <pc:sldMkLst>
          <pc:docMk/>
          <pc:sldMk cId="2904860639" sldId="338"/>
        </pc:sldMkLst>
      </pc:sldChg>
      <pc:sldChg chg="modSp mod">
        <pc:chgData name="Michiel Bontenbal" userId="57333c6a-db0f-4197-a30b-f003c0e68cb1" providerId="ADAL" clId="{AAA4B998-E95B-E44E-81C9-D6AD357F06F1}" dt="2024-09-25T10:00:54.731" v="1434" actId="20577"/>
        <pc:sldMkLst>
          <pc:docMk/>
          <pc:sldMk cId="497977250" sldId="339"/>
        </pc:sldMkLst>
      </pc:sldChg>
      <pc:sldChg chg="del">
        <pc:chgData name="Michiel Bontenbal" userId="57333c6a-db0f-4197-a30b-f003c0e68cb1" providerId="ADAL" clId="{AAA4B998-E95B-E44E-81C9-D6AD357F06F1}" dt="2024-09-25T07:58:52.389" v="46" actId="2696"/>
        <pc:sldMkLst>
          <pc:docMk/>
          <pc:sldMk cId="1832601770" sldId="341"/>
        </pc:sldMkLst>
      </pc:sldChg>
      <pc:sldChg chg="add">
        <pc:chgData name="Michiel Bontenbal" userId="57333c6a-db0f-4197-a30b-f003c0e68cb1" providerId="ADAL" clId="{AAA4B998-E95B-E44E-81C9-D6AD357F06F1}" dt="2024-09-25T07:59:03.044" v="47"/>
        <pc:sldMkLst>
          <pc:docMk/>
          <pc:sldMk cId="2959065135" sldId="341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1688636299" sldId="342"/>
        </pc:sldMkLst>
      </pc:sldChg>
      <pc:sldChg chg="add">
        <pc:chgData name="Michiel Bontenbal" userId="57333c6a-db0f-4197-a30b-f003c0e68cb1" providerId="ADAL" clId="{AAA4B998-E95B-E44E-81C9-D6AD357F06F1}" dt="2024-09-25T07:59:03.044" v="47"/>
        <pc:sldMkLst>
          <pc:docMk/>
          <pc:sldMk cId="886648764" sldId="344"/>
        </pc:sldMkLst>
      </pc:sldChg>
      <pc:sldChg chg="del">
        <pc:chgData name="Michiel Bontenbal" userId="57333c6a-db0f-4197-a30b-f003c0e68cb1" providerId="ADAL" clId="{AAA4B998-E95B-E44E-81C9-D6AD357F06F1}" dt="2024-09-25T07:58:52.389" v="46" actId="2696"/>
        <pc:sldMkLst>
          <pc:docMk/>
          <pc:sldMk cId="4287176259" sldId="344"/>
        </pc:sldMkLst>
      </pc:sldChg>
      <pc:sldChg chg="del">
        <pc:chgData name="Michiel Bontenbal" userId="57333c6a-db0f-4197-a30b-f003c0e68cb1" providerId="ADAL" clId="{AAA4B998-E95B-E44E-81C9-D6AD357F06F1}" dt="2024-09-25T07:58:52.389" v="46" actId="2696"/>
        <pc:sldMkLst>
          <pc:docMk/>
          <pc:sldMk cId="6672533" sldId="345"/>
        </pc:sldMkLst>
      </pc:sldChg>
      <pc:sldChg chg="add">
        <pc:chgData name="Michiel Bontenbal" userId="57333c6a-db0f-4197-a30b-f003c0e68cb1" providerId="ADAL" clId="{AAA4B998-E95B-E44E-81C9-D6AD357F06F1}" dt="2024-09-25T07:59:03.044" v="47"/>
        <pc:sldMkLst>
          <pc:docMk/>
          <pc:sldMk cId="1755756517" sldId="345"/>
        </pc:sldMkLst>
      </pc:sldChg>
      <pc:sldChg chg="del">
        <pc:chgData name="Michiel Bontenbal" userId="57333c6a-db0f-4197-a30b-f003c0e68cb1" providerId="ADAL" clId="{AAA4B998-E95B-E44E-81C9-D6AD357F06F1}" dt="2024-09-25T07:58:37.377" v="45" actId="2696"/>
        <pc:sldMkLst>
          <pc:docMk/>
          <pc:sldMk cId="3902385124" sldId="347"/>
        </pc:sldMkLst>
      </pc:sldChg>
      <pc:sldChg chg="add">
        <pc:chgData name="Michiel Bontenbal" userId="57333c6a-db0f-4197-a30b-f003c0e68cb1" providerId="ADAL" clId="{AAA4B998-E95B-E44E-81C9-D6AD357F06F1}" dt="2024-09-25T07:59:03.044" v="47"/>
        <pc:sldMkLst>
          <pc:docMk/>
          <pc:sldMk cId="1284861121" sldId="349"/>
        </pc:sldMkLst>
      </pc:sldChg>
      <pc:sldChg chg="del">
        <pc:chgData name="Michiel Bontenbal" userId="57333c6a-db0f-4197-a30b-f003c0e68cb1" providerId="ADAL" clId="{AAA4B998-E95B-E44E-81C9-D6AD357F06F1}" dt="2024-09-25T07:58:52.389" v="46" actId="2696"/>
        <pc:sldMkLst>
          <pc:docMk/>
          <pc:sldMk cId="1413218963" sldId="349"/>
        </pc:sldMkLst>
      </pc:sldChg>
      <pc:sldChg chg="del">
        <pc:chgData name="Michiel Bontenbal" userId="57333c6a-db0f-4197-a30b-f003c0e68cb1" providerId="ADAL" clId="{AAA4B998-E95B-E44E-81C9-D6AD357F06F1}" dt="2024-09-25T07:58:04.074" v="44" actId="2696"/>
        <pc:sldMkLst>
          <pc:docMk/>
          <pc:sldMk cId="2208487781" sldId="432"/>
        </pc:sldMkLst>
      </pc:sldChg>
      <pc:sldChg chg="modSp add mod">
        <pc:chgData name="Michiel Bontenbal" userId="57333c6a-db0f-4197-a30b-f003c0e68cb1" providerId="ADAL" clId="{AAA4B998-E95B-E44E-81C9-D6AD357F06F1}" dt="2024-09-25T10:36:40.964" v="1716" actId="1076"/>
        <pc:sldMkLst>
          <pc:docMk/>
          <pc:sldMk cId="3866212492" sldId="438"/>
        </pc:sldMkLst>
      </pc:sldChg>
      <pc:sldChg chg="del">
        <pc:chgData name="Michiel Bontenbal" userId="57333c6a-db0f-4197-a30b-f003c0e68cb1" providerId="ADAL" clId="{AAA4B998-E95B-E44E-81C9-D6AD357F06F1}" dt="2024-09-25T07:58:04.044" v="43" actId="2696"/>
        <pc:sldMkLst>
          <pc:docMk/>
          <pc:sldMk cId="383101491" sldId="527"/>
        </pc:sldMkLst>
      </pc:sldChg>
      <pc:sldChg chg="modSp add mod">
        <pc:chgData name="Michiel Bontenbal" userId="57333c6a-db0f-4197-a30b-f003c0e68cb1" providerId="ADAL" clId="{AAA4B998-E95B-E44E-81C9-D6AD357F06F1}" dt="2024-09-25T08:33:53.726" v="1094" actId="1076"/>
        <pc:sldMkLst>
          <pc:docMk/>
          <pc:sldMk cId="2499208686" sldId="577"/>
        </pc:sldMkLst>
      </pc:sldChg>
      <pc:sldChg chg="del">
        <pc:chgData name="Michiel Bontenbal" userId="57333c6a-db0f-4197-a30b-f003c0e68cb1" providerId="ADAL" clId="{AAA4B998-E95B-E44E-81C9-D6AD357F06F1}" dt="2024-09-25T07:58:52.389" v="46" actId="2696"/>
        <pc:sldMkLst>
          <pc:docMk/>
          <pc:sldMk cId="3946837247" sldId="577"/>
        </pc:sldMkLst>
      </pc:sldChg>
      <pc:sldChg chg="del">
        <pc:chgData name="Michiel Bontenbal" userId="57333c6a-db0f-4197-a30b-f003c0e68cb1" providerId="ADAL" clId="{AAA4B998-E95B-E44E-81C9-D6AD357F06F1}" dt="2024-09-25T07:58:52.389" v="46" actId="2696"/>
        <pc:sldMkLst>
          <pc:docMk/>
          <pc:sldMk cId="2145474899" sldId="578"/>
        </pc:sldMkLst>
      </pc:sldChg>
      <pc:sldChg chg="modSp add mod">
        <pc:chgData name="Michiel Bontenbal" userId="57333c6a-db0f-4197-a30b-f003c0e68cb1" providerId="ADAL" clId="{AAA4B998-E95B-E44E-81C9-D6AD357F06F1}" dt="2025-01-19T16:34:03.844" v="2181" actId="20577"/>
        <pc:sldMkLst>
          <pc:docMk/>
          <pc:sldMk cId="3944210146" sldId="578"/>
        </pc:sldMkLst>
      </pc:sldChg>
      <pc:sldChg chg="modSp mod">
        <pc:chgData name="Michiel Bontenbal" userId="57333c6a-db0f-4197-a30b-f003c0e68cb1" providerId="ADAL" clId="{AAA4B998-E95B-E44E-81C9-D6AD357F06F1}" dt="2024-09-25T11:05:47.982" v="1756" actId="14100"/>
        <pc:sldMkLst>
          <pc:docMk/>
          <pc:sldMk cId="3659431209" sldId="579"/>
        </pc:sldMkLst>
      </pc:sldChg>
      <pc:sldChg chg="del">
        <pc:chgData name="Michiel Bontenbal" userId="57333c6a-db0f-4197-a30b-f003c0e68cb1" providerId="ADAL" clId="{AAA4B998-E95B-E44E-81C9-D6AD357F06F1}" dt="2024-09-25T07:58:03.971" v="41" actId="2696"/>
        <pc:sldMkLst>
          <pc:docMk/>
          <pc:sldMk cId="953102151" sldId="580"/>
        </pc:sldMkLst>
      </pc:sldChg>
      <pc:sldChg chg="addSp modSp add mod ord">
        <pc:chgData name="Michiel Bontenbal" userId="57333c6a-db0f-4197-a30b-f003c0e68cb1" providerId="ADAL" clId="{AAA4B998-E95B-E44E-81C9-D6AD357F06F1}" dt="2025-01-20T08:02:50.671" v="2484" actId="255"/>
        <pc:sldMkLst>
          <pc:docMk/>
          <pc:sldMk cId="1738337918" sldId="582"/>
        </pc:sldMkLst>
      </pc:sldChg>
      <pc:sldChg chg="add del">
        <pc:chgData name="Michiel Bontenbal" userId="57333c6a-db0f-4197-a30b-f003c0e68cb1" providerId="ADAL" clId="{AAA4B998-E95B-E44E-81C9-D6AD357F06F1}" dt="2024-09-25T08:39:53.133" v="1095" actId="2696"/>
        <pc:sldMkLst>
          <pc:docMk/>
          <pc:sldMk cId="1756631313" sldId="582"/>
        </pc:sldMkLst>
      </pc:sldChg>
      <pc:sldChg chg="del">
        <pc:chgData name="Michiel Bontenbal" userId="57333c6a-db0f-4197-a30b-f003c0e68cb1" providerId="ADAL" clId="{AAA4B998-E95B-E44E-81C9-D6AD357F06F1}" dt="2024-09-25T07:59:09.713" v="48" actId="2696"/>
        <pc:sldMkLst>
          <pc:docMk/>
          <pc:sldMk cId="1927804484" sldId="582"/>
        </pc:sldMkLst>
      </pc:sldChg>
      <pc:sldChg chg="del">
        <pc:chgData name="Michiel Bontenbal" userId="57333c6a-db0f-4197-a30b-f003c0e68cb1" providerId="ADAL" clId="{AAA4B998-E95B-E44E-81C9-D6AD357F06F1}" dt="2024-09-25T07:58:03.992" v="42" actId="2696"/>
        <pc:sldMkLst>
          <pc:docMk/>
          <pc:sldMk cId="0" sldId="583"/>
        </pc:sldMkLst>
      </pc:sldChg>
      <pc:sldChg chg="ord">
        <pc:chgData name="Michiel Bontenbal" userId="57333c6a-db0f-4197-a30b-f003c0e68cb1" providerId="ADAL" clId="{AAA4B998-E95B-E44E-81C9-D6AD357F06F1}" dt="2025-01-20T08:54:26.828" v="2485" actId="20578"/>
        <pc:sldMkLst>
          <pc:docMk/>
          <pc:sldMk cId="879106551" sldId="585"/>
        </pc:sldMkLst>
      </pc:sldChg>
      <pc:sldChg chg="modSp new mod">
        <pc:chgData name="Michiel Bontenbal" userId="57333c6a-db0f-4197-a30b-f003c0e68cb1" providerId="ADAL" clId="{AAA4B998-E95B-E44E-81C9-D6AD357F06F1}" dt="2024-09-25T10:32:19.906" v="1613" actId="20577"/>
        <pc:sldMkLst>
          <pc:docMk/>
          <pc:sldMk cId="905888527" sldId="586"/>
        </pc:sldMkLst>
      </pc:sldChg>
      <pc:sldChg chg="del">
        <pc:chgData name="Michiel Bontenbal" userId="57333c6a-db0f-4197-a30b-f003c0e68cb1" providerId="ADAL" clId="{AAA4B998-E95B-E44E-81C9-D6AD357F06F1}" dt="2024-09-25T07:59:33.479" v="50" actId="2696"/>
        <pc:sldMkLst>
          <pc:docMk/>
          <pc:sldMk cId="2466682886" sldId="586"/>
        </pc:sldMkLst>
      </pc:sldChg>
      <pc:sldChg chg="modSp new del mod">
        <pc:chgData name="Michiel Bontenbal" userId="57333c6a-db0f-4197-a30b-f003c0e68cb1" providerId="ADAL" clId="{AAA4B998-E95B-E44E-81C9-D6AD357F06F1}" dt="2024-09-25T08:21:00.813" v="574" actId="2696"/>
        <pc:sldMkLst>
          <pc:docMk/>
          <pc:sldMk cId="3682915463" sldId="587"/>
        </pc:sldMkLst>
      </pc:sldChg>
      <pc:sldChg chg="delSp modSp new mod">
        <pc:chgData name="Michiel Bontenbal" userId="57333c6a-db0f-4197-a30b-f003c0e68cb1" providerId="ADAL" clId="{AAA4B998-E95B-E44E-81C9-D6AD357F06F1}" dt="2025-01-19T12:30:55.973" v="2180" actId="478"/>
        <pc:sldMkLst>
          <pc:docMk/>
          <pc:sldMk cId="2211094109" sldId="588"/>
        </pc:sldMkLst>
      </pc:sldChg>
      <pc:sldChg chg="addSp delSp modSp new mod">
        <pc:chgData name="Michiel Bontenbal" userId="57333c6a-db0f-4197-a30b-f003c0e68cb1" providerId="ADAL" clId="{AAA4B998-E95B-E44E-81C9-D6AD357F06F1}" dt="2024-09-26T08:05:18.656" v="2150" actId="113"/>
        <pc:sldMkLst>
          <pc:docMk/>
          <pc:sldMk cId="64799738" sldId="589"/>
        </pc:sldMkLst>
      </pc:sldChg>
      <pc:sldMasterChg chg="delSldLayout">
        <pc:chgData name="Michiel Bontenbal" userId="57333c6a-db0f-4197-a30b-f003c0e68cb1" providerId="ADAL" clId="{AAA4B998-E95B-E44E-81C9-D6AD357F06F1}" dt="2024-09-25T07:58:37.377" v="45" actId="2696"/>
        <pc:sldMasterMkLst>
          <pc:docMk/>
          <pc:sldMasterMk cId="0" sldId="2147483648"/>
        </pc:sldMasterMkLst>
        <pc:sldLayoutChg chg="del">
          <pc:chgData name="Michiel Bontenbal" userId="57333c6a-db0f-4197-a30b-f003c0e68cb1" providerId="ADAL" clId="{AAA4B998-E95B-E44E-81C9-D6AD357F06F1}" dt="2024-09-25T07:58:37.377" v="45" actId="2696"/>
          <pc:sldLayoutMkLst>
            <pc:docMk/>
            <pc:sldMasterMk cId="0" sldId="2147483648"/>
            <pc:sldLayoutMk cId="3666208177" sldId="2147483672"/>
          </pc:sldLayoutMkLst>
        </pc:sldLayoutChg>
        <pc:sldLayoutChg chg="del">
          <pc:chgData name="Michiel Bontenbal" userId="57333c6a-db0f-4197-a30b-f003c0e68cb1" providerId="ADAL" clId="{AAA4B998-E95B-E44E-81C9-D6AD357F06F1}" dt="2024-09-25T07:58:37.377" v="45" actId="2696"/>
          <pc:sldLayoutMkLst>
            <pc:docMk/>
            <pc:sldMasterMk cId="0" sldId="2147483648"/>
            <pc:sldLayoutMk cId="554377528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Gammastraling, rontgen, UV, Zichtbbaar licht, infrarood, radiogolven</a:t>
            </a:r>
          </a:p>
        </p:txBody>
      </p:sp>
    </p:spTree>
    <p:extLst>
      <p:ext uri="{BB962C8B-B14F-4D97-AF65-F5344CB8AC3E}">
        <p14:creationId xmlns:p14="http://schemas.microsoft.com/office/powerpoint/2010/main" val="153678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David Hubel and Torsten Wiesel – 1959 – John Hopkins University – Working with cats. </a:t>
            </a:r>
          </a:p>
          <a:p>
            <a:endParaRPr lang="en-NL" dirty="0"/>
          </a:p>
          <a:p>
            <a:r>
              <a:rPr lang="en-NL" dirty="0"/>
              <a:t>Two discoveries by them:</a:t>
            </a:r>
          </a:p>
          <a:p>
            <a:pPr marL="342900" indent="-342900">
              <a:buFontTx/>
              <a:buChar char="-"/>
            </a:pPr>
            <a:r>
              <a:rPr lang="en-NL" dirty="0"/>
              <a:t>Mammals have hierarchical vision – from small edges/lines to more complex objects like faces</a:t>
            </a:r>
          </a:p>
          <a:p>
            <a:pPr marL="342900" indent="-342900">
              <a:buFontTx/>
              <a:buChar char="-"/>
            </a:pPr>
            <a:r>
              <a:rPr lang="en-NL" dirty="0"/>
              <a:t>Different areas in the back of your back</a:t>
            </a:r>
          </a:p>
          <a:p>
            <a:pPr marL="342900" indent="-342900">
              <a:buFontTx/>
              <a:buChar char="-"/>
            </a:pPr>
            <a:endParaRPr lang="en-NL" dirty="0"/>
          </a:p>
          <a:p>
            <a:pPr marL="342900" indent="-342900">
              <a:buFontTx/>
              <a:buChar char="-"/>
            </a:pPr>
            <a:r>
              <a:rPr lang="en-NL" dirty="0"/>
              <a:t>Resulting in FEATURE MAPS</a:t>
            </a:r>
          </a:p>
          <a:p>
            <a:pPr marL="342900" indent="-342900">
              <a:buFontTx/>
              <a:buChar char="-"/>
            </a:pPr>
            <a:endParaRPr lang="en-NL" dirty="0"/>
          </a:p>
          <a:p>
            <a:pPr marL="342900" indent="-342900">
              <a:buFontTx/>
              <a:buChar char="-"/>
            </a:pPr>
            <a:r>
              <a:rPr lang="en-NL" dirty="0"/>
              <a:t>Inspired Kunihiko Fukushima to do this with computers</a:t>
            </a:r>
          </a:p>
          <a:p>
            <a:pPr marL="342900" indent="-342900">
              <a:buFontTx/>
              <a:buChar char="-"/>
            </a:pPr>
            <a:endParaRPr lang="en-NL" dirty="0"/>
          </a:p>
          <a:p>
            <a:pPr marL="342900" indent="-342900">
              <a:buFontTx/>
              <a:buChar char="-"/>
            </a:pPr>
            <a:r>
              <a:rPr lang="en-NL" dirty="0"/>
              <a:t>Yann LeCunn is credited with with getting this to work.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89751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65755-8E5A-42BE-CD49-EF767D4B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9917B-8AA8-DE83-CF80-427571FDD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B631F-C6B5-95D8-012F-7704627DD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Hyper =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Grieks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voor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over,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boven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Hyperparams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zijn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de settings die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boven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het model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staan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Hyperparameters are the configurations that are external to the model and whose values cannot be estimated from data. </a:t>
            </a:r>
          </a:p>
          <a:p>
            <a:endParaRPr lang="en-NL" dirty="0"/>
          </a:p>
          <a:p>
            <a:r>
              <a:rPr lang="en-NL" dirty="0"/>
              <a:t>Deze hyperparameters hangen af van de taak. </a:t>
            </a:r>
          </a:p>
          <a:p>
            <a:r>
              <a:rPr lang="en-NL" dirty="0"/>
              <a:t>De gekozen hyperparameters hier zijn dus goed voor classificatie van images.</a:t>
            </a:r>
          </a:p>
          <a:p>
            <a:endParaRPr lang="en-NL" dirty="0"/>
          </a:p>
          <a:p>
            <a:r>
              <a:rPr lang="en-NL" dirty="0"/>
              <a:t>Adam = (</a:t>
            </a: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Adaptive Moment Estimation) .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Ontwikkeld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hier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in Amsterdam.</a:t>
            </a:r>
            <a:endParaRPr lang="en-NL" b="0" dirty="0"/>
          </a:p>
          <a:p>
            <a:r>
              <a:rPr lang="en-NL" dirty="0"/>
              <a:t>Voor classificatie gebruiken we meestal een cross_entropy, voor regressie een Mean Square Error.</a:t>
            </a:r>
          </a:p>
        </p:txBody>
      </p:sp>
    </p:spTree>
    <p:extLst>
      <p:ext uri="{BB962C8B-B14F-4D97-AF65-F5344CB8AC3E}">
        <p14:creationId xmlns:p14="http://schemas.microsoft.com/office/powerpoint/2010/main" val="79864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58C35-014D-27B6-9C31-2DF449963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69CBF3-B12F-25E3-1A97-CD842C75B6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13E82-9F1B-5953-D50D-CDB08BD0C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Hyper =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Grieks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voor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over,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boven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Hyperparams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zijn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de settings die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boven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het model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staan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Hyperparameters are the configurations that are external to the model and whose values cannot be estimated from data. </a:t>
            </a:r>
          </a:p>
          <a:p>
            <a:endParaRPr lang="en-NL" dirty="0"/>
          </a:p>
          <a:p>
            <a:r>
              <a:rPr lang="en-NL" dirty="0"/>
              <a:t>Deze hyperparameters hangen af van de taak. </a:t>
            </a:r>
          </a:p>
          <a:p>
            <a:r>
              <a:rPr lang="en-NL" dirty="0"/>
              <a:t>De gekozen hyperparameters hier zijn dus goed voor classificatie van images.</a:t>
            </a:r>
          </a:p>
          <a:p>
            <a:endParaRPr lang="en-NL" dirty="0"/>
          </a:p>
          <a:p>
            <a:r>
              <a:rPr lang="en-NL" dirty="0"/>
              <a:t>Adam = (</a:t>
            </a: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Adaptive Moment Estimation) .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Ontwikkeld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hier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in Amsterdam.</a:t>
            </a:r>
            <a:endParaRPr lang="en-NL" b="0" dirty="0"/>
          </a:p>
          <a:p>
            <a:r>
              <a:rPr lang="en-NL" dirty="0"/>
              <a:t>Voor classificatie gebruiken we meestal een cross_entropy, voor regressie een Mean Square Error.</a:t>
            </a:r>
          </a:p>
        </p:txBody>
      </p:sp>
    </p:spTree>
    <p:extLst>
      <p:ext uri="{BB962C8B-B14F-4D97-AF65-F5344CB8AC3E}">
        <p14:creationId xmlns:p14="http://schemas.microsoft.com/office/powerpoint/2010/main" val="2894677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Hyper =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Grieks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voor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over,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boven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Hyperparams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zijn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de settings die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boven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het model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staan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Hyperparameters are the configurations that are external to the model and whose values cannot be estimated from data. </a:t>
            </a:r>
          </a:p>
          <a:p>
            <a:endParaRPr lang="en-NL" dirty="0"/>
          </a:p>
          <a:p>
            <a:r>
              <a:rPr lang="en-NL" dirty="0"/>
              <a:t>Deze hyperparameters hangen af van de taak. </a:t>
            </a:r>
          </a:p>
          <a:p>
            <a:r>
              <a:rPr lang="en-NL" dirty="0"/>
              <a:t>De gekozen hyperparameters hier zijn dus goed voor classificatie van images.</a:t>
            </a:r>
          </a:p>
          <a:p>
            <a:endParaRPr lang="en-NL" dirty="0"/>
          </a:p>
          <a:p>
            <a:r>
              <a:rPr lang="en-NL" dirty="0"/>
              <a:t>Adam = (</a:t>
            </a: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Adaptive Moment Estimation) .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Ontwikkeld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hier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in Amsterdam.</a:t>
            </a:r>
            <a:endParaRPr lang="en-NL" b="0" dirty="0"/>
          </a:p>
          <a:p>
            <a:r>
              <a:rPr lang="en-NL" dirty="0"/>
              <a:t>Voor classificatie gebruiken we meestal een cross_entropy, voor regressie een Mean Square Error.</a:t>
            </a:r>
          </a:p>
        </p:txBody>
      </p:sp>
    </p:spTree>
    <p:extLst>
      <p:ext uri="{BB962C8B-B14F-4D97-AF65-F5344CB8AC3E}">
        <p14:creationId xmlns:p14="http://schemas.microsoft.com/office/powerpoint/2010/main" val="341757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n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Auteur en datum</a:t>
            </a:r>
          </a:p>
        </p:txBody>
      </p:sp>
      <p:sp>
        <p:nvSpPr>
          <p:cNvPr id="12" name="Naam presentati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Naam presentatie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Ondertitel presentatie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z="9000" spc="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 lIns="0" tIns="0" rIns="0" bIns="0"/>
          <a:lstStyle>
            <a:lvl1pPr marL="575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91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07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3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9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l" defTabSz="12192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52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Afbeelding 4" descr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863602" y="2653549"/>
            <a:ext cx="14624753" cy="295561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z="900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4616887" cy="1248831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14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15999" defTabSz="914400">
              <a:lnSpc>
                <a:spcPct val="114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431999" defTabSz="914400">
              <a:lnSpc>
                <a:spcPct val="114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47999" defTabSz="914400">
              <a:lnSpc>
                <a:spcPct val="114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63999" defTabSz="914400">
              <a:lnSpc>
                <a:spcPct val="114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863599" y="10410319"/>
            <a:ext cx="14616887" cy="996716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14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Naam: N. Achternaam
Datum: 00-00-0000</a:t>
            </a:r>
          </a:p>
        </p:txBody>
      </p:sp>
      <p:pic>
        <p:nvPicPr>
          <p:cNvPr id="164" name="Afbeelding 17" descr="Afbeelding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l" defTabSz="12192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foto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l" defTabSz="12192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xfrm>
            <a:off x="12670117" y="2653549"/>
            <a:ext cx="10850283" cy="295561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z="9000" spc="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670367" y="5609168"/>
            <a:ext cx="9486125" cy="6434668"/>
          </a:xfrm>
          <a:prstGeom prst="rect">
            <a:avLst/>
          </a:prstGeom>
        </p:spPr>
        <p:txBody>
          <a:bodyPr lIns="0" tIns="0" rIns="0" bIns="0"/>
          <a:lstStyle>
            <a:lvl1pPr marL="575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91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07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3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9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Tijdelijke aanduiding voor afbeelding 7"/>
          <p:cNvSpPr>
            <a:spLocks noGrp="1"/>
          </p:cNvSpPr>
          <p:nvPr>
            <p:ph type="pic" sz="half" idx="21"/>
          </p:nvPr>
        </p:nvSpPr>
        <p:spPr>
          <a:xfrm>
            <a:off x="-1" y="1672167"/>
            <a:ext cx="12192001" cy="103716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78" name="Afbeelding 10" descr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z="9000" spc="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8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 lIns="0" tIns="0" rIns="0" bIns="0"/>
          <a:lstStyle>
            <a:lvl1pPr marL="575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91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07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3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9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l" defTabSz="12192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0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9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z="9000" spc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14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15999" defTabSz="914400">
              <a:lnSpc>
                <a:spcPct val="114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431999" defTabSz="914400">
              <a:lnSpc>
                <a:spcPct val="114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47999" defTabSz="914400">
              <a:lnSpc>
                <a:spcPct val="114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63999" defTabSz="914400">
              <a:lnSpc>
                <a:spcPct val="114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 lIns="0" tIns="0" rIns="0" bIns="0"/>
          <a:lstStyle>
            <a:lvl1pPr marL="0" indent="0" defTabSz="914400">
              <a:lnSpc>
                <a:spcPct val="114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Naam: N. Achternaam
Datum: 00-00-0000</a:t>
            </a:r>
          </a:p>
        </p:txBody>
      </p:sp>
      <p:pic>
        <p:nvPicPr>
          <p:cNvPr id="203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l" defTabSz="12192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z="11200" b="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21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/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/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/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/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ct val="100000"/>
              </a:lnSpc>
              <a:defRPr sz="9000" spc="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31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 lIns="0" tIns="0" rIns="0" bIns="0"/>
          <a:lstStyle>
            <a:lvl1pPr marL="575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91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07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3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9999" indent="-575999" defTabSz="914400">
              <a:lnSpc>
                <a:spcPct val="114000"/>
              </a:lnSpc>
              <a:spcBef>
                <a:spcPts val="0"/>
              </a:spcBef>
              <a:buClr>
                <a:srgbClr val="25167A"/>
              </a:buClr>
              <a:buSzPct val="140000"/>
              <a:buFont typeface="Arial"/>
              <a:defRPr sz="3200">
                <a:solidFill>
                  <a:srgbClr val="25167A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l" defTabSz="12192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33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[Fullscreen image pag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7572747-33E0-6948-81F2-32D9AE4DBAC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1"/>
            <a:ext cx="24384000" cy="13715998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5000" b="1">
                <a:solidFill>
                  <a:schemeClr val="bg1"/>
                </a:solidFill>
                <a:effectLst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>
                <a:effectLst/>
                <a:latin typeface="Arial" panose="020B0604020202020204" pitchFamily="34" charset="0"/>
              </a:rPr>
              <a:t>Klik om een afbeelding toe te voegen</a:t>
            </a:r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187FEACD-91FE-0840-B06D-70195DAE59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00" y="11239200"/>
            <a:ext cx="5040000" cy="2476800"/>
          </a:xfrm>
          <a:prstGeom prst="rect">
            <a:avLst/>
          </a:prstGeom>
        </p:spPr>
        <p:txBody>
          <a:bodyPr lIns="0" tIns="4680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B1F81B-A132-DA49-A5ED-2250DB153D41}" type="datetime1">
              <a:rPr lang="nl-NL" smtClean="0"/>
              <a:t>28-08-2025</a:t>
            </a:fld>
            <a:endParaRPr lang="nl-NL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DC181026-150E-C148-98FD-3C6D3924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05600" y="11239200"/>
            <a:ext cx="12172800" cy="2476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Voettekst [Invoegen via menu]</a:t>
            </a: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342E40A8-DF61-7449-AEE3-99F1F836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74969" y="13340448"/>
            <a:ext cx="246862" cy="375552"/>
          </a:xfrm>
          <a:prstGeom prst="rect">
            <a:avLst/>
          </a:prstGeom>
        </p:spPr>
        <p:txBody>
          <a:bodyPr lIns="0" tIns="4680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92645E-EBB7-FB47-98E3-7807FF46BF3F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852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Naam presentati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Naam presentatie</a:t>
            </a:r>
          </a:p>
        </p:txBody>
      </p:sp>
      <p:sp>
        <p:nvSpPr>
          <p:cNvPr id="23" name="Auteur en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Auteur en datum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Ondertitel presentatie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[Blank page II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63C7C50F-674F-A14C-BB09-23F4F978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00" y="11239200"/>
            <a:ext cx="5040000" cy="2476800"/>
          </a:xfrm>
          <a:prstGeom prst="rect">
            <a:avLst/>
          </a:prstGeom>
        </p:spPr>
        <p:txBody>
          <a:bodyPr lIns="0" tIns="46800" rIns="0"/>
          <a:lstStyle/>
          <a:p>
            <a:fld id="{555B7148-A670-004D-818F-3054C5D6FF7D}" type="datetime1">
              <a:rPr lang="nl-NL" smtClean="0"/>
              <a:t>28-08-2025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B0561D33-8BE8-4243-922F-8643F8A5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05600" y="11239200"/>
            <a:ext cx="12172800" cy="2476800"/>
          </a:xfrm>
          <a:prstGeom prst="rect">
            <a:avLst/>
          </a:prstGeom>
        </p:spPr>
        <p:txBody>
          <a:bodyPr/>
          <a:lstStyle/>
          <a:p>
            <a:r>
              <a:rPr lang="nl-NL"/>
              <a:t>Voettekst [Invoegen via menu]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7D04DA49-B6A3-BD47-9156-E26A0A42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74969" y="13340448"/>
            <a:ext cx="246862" cy="375552"/>
          </a:xfrm>
          <a:prstGeom prst="rect">
            <a:avLst/>
          </a:prstGeom>
        </p:spPr>
        <p:txBody>
          <a:bodyPr lIns="0" tIns="46800" rIns="0"/>
          <a:lstStyle/>
          <a:p>
            <a:fld id="{4792645E-EBB7-FB47-98E3-7807FF46BF3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21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388068" y="12064804"/>
            <a:ext cx="4995928" cy="1651197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2011024" y="13076008"/>
            <a:ext cx="349455" cy="379591"/>
          </a:xfrm>
        </p:spPr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602" y="5609168"/>
            <a:ext cx="21276733" cy="64346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653551"/>
            <a:ext cx="21292725" cy="29556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8B155A77-9972-F745-93CB-75D872DC3C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23200" y="0"/>
            <a:ext cx="7660800" cy="1651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3607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f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Naam dia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Naam dia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Ondertitel dia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Dia-opsommingstekst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opsomm.,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ndertitel di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Ondertitel dia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Dia-opsommingstekst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Naam di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Naam dia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Uiting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oot f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eitinformati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Feitinformatie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oekenning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Toekenning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“Bijzonder citaat”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driem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am di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Naam dia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Dia-opsommingstekst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1" r:id="rId18"/>
    <p:sldLayoutId id="2147483677" r:id="rId19"/>
    <p:sldLayoutId id="2147483678" r:id="rId20"/>
    <p:sldLayoutId id="2147483679" r:id="rId21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Elektromagnetische_stral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ichromacy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ticsindiamag.com/image-data-augmentation-impacts-performance-of-image-classification-with-codes" TargetMode="Externa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hyperlink" Target="https://learning.oreilly.com/library/view/python-data-science/9781491912126/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lib.hva.nl/discovery/dbfulldisplay?context=L&amp;vid=31UKB_UAM2_INST:HVA&amp;docid=alma9939149327405132" TargetMode="Externa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en.wikipedia.org/wiki/Kernel_(image_processing)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search.amsterdam/nl/page/63153/urban-object-detection-kit-a-system-for-collection-and-analysis-o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mlgroup.github.io/projects/forestne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s231n.github.io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as.io/ap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downloads/)%5b1" TargetMode="Externa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-oreilly-com.rps.hva.nl/library/view/deep-learning-with/9781617296864/" TargetMode="External"/><Relationship Id="rId2" Type="http://schemas.openxmlformats.org/officeDocument/2006/relationships/hyperlink" Target="https://learning-oreilly-com.rps.hva.nl/library/view/ai-and-ml/9781098199166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hyperlink" Target="https://www.youtube.com/watch?v=aircAruvnKk&amp;" TargetMode="External"/><Relationship Id="rId4" Type="http://schemas.openxmlformats.org/officeDocument/2006/relationships/hyperlink" Target="https://www.youtube.com/shorts/LCE3LY-iSac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zkMo45pcUo?t=198" TargetMode="Externa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QzkMo45pcUo?start=198&amp;feature=oembed" TargetMode="External"/><Relationship Id="rId4" Type="http://schemas.openxmlformats.org/officeDocument/2006/relationships/image" Target="../media/image7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el 1"/>
          <p:cNvSpPr txBox="1">
            <a:spLocks noGrp="1"/>
          </p:cNvSpPr>
          <p:nvPr>
            <p:ph type="title"/>
          </p:nvPr>
        </p:nvSpPr>
        <p:spPr>
          <a:xfrm>
            <a:off x="863602" y="2653549"/>
            <a:ext cx="18592798" cy="2955619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Master</a:t>
            </a:r>
            <a:r>
              <a:rPr dirty="0"/>
              <a:t> AAI</a:t>
            </a:r>
            <a:r>
              <a:rPr lang="nl-NL" dirty="0"/>
              <a:t> - Bootcamp </a:t>
            </a:r>
            <a:br>
              <a:rPr lang="nl-NL" dirty="0"/>
            </a:br>
            <a:r>
              <a:rPr dirty="0"/>
              <a:t>Computer Vision</a:t>
            </a:r>
            <a:r>
              <a:rPr lang="nl-NL" dirty="0"/>
              <a:t> basics</a:t>
            </a:r>
            <a:endParaRPr dirty="0"/>
          </a:p>
        </p:txBody>
      </p:sp>
      <p:sp>
        <p:nvSpPr>
          <p:cNvPr id="244" name="Tijdelijke aanduiding voor tekst 3"/>
          <p:cNvSpPr>
            <a:spLocks noGrp="1"/>
          </p:cNvSpPr>
          <p:nvPr>
            <p:ph type="body" idx="21"/>
          </p:nvPr>
        </p:nvSpPr>
        <p:spPr>
          <a:xfrm>
            <a:off x="863602" y="7332801"/>
            <a:ext cx="14616887" cy="35164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pPr>
              <a:defRPr sz="5200"/>
            </a:pPr>
            <a:r>
              <a:rPr lang="nl-NL" sz="6000" dirty="0"/>
              <a:t>Michiel Bontenbal</a:t>
            </a:r>
            <a:endParaRPr sz="6000" dirty="0"/>
          </a:p>
          <a:p>
            <a:pPr>
              <a:defRPr sz="5200"/>
            </a:pPr>
            <a:r>
              <a:rPr lang="en-NL" sz="6000"/>
              <a:t>Donderdag 28 </a:t>
            </a:r>
            <a:r>
              <a:rPr lang="en-NL" sz="6000" dirty="0"/>
              <a:t>augustus </a:t>
            </a:r>
            <a:r>
              <a:rPr lang="nl-NL" sz="6000" dirty="0"/>
              <a:t>2025</a:t>
            </a:r>
          </a:p>
          <a:p>
            <a:pPr>
              <a:defRPr sz="5200"/>
            </a:pPr>
            <a:endParaRPr lang="nl-NL" dirty="0"/>
          </a:p>
          <a:p>
            <a:pPr>
              <a:defRPr sz="5200"/>
            </a:pPr>
            <a:r>
              <a:rPr lang="nl-NL" sz="4800" dirty="0" err="1"/>
              <a:t>Acknowledgements</a:t>
            </a:r>
            <a:r>
              <a:rPr lang="nl-NL" sz="4800" dirty="0"/>
              <a:t>: Stijn </a:t>
            </a:r>
            <a:r>
              <a:rPr lang="nl-NL" sz="4800" dirty="0" err="1"/>
              <a:t>Oomes</a:t>
            </a:r>
            <a:endParaRPr sz="4800" dirty="0"/>
          </a:p>
        </p:txBody>
      </p:sp>
      <p:pic>
        <p:nvPicPr>
          <p:cNvPr id="245" name="Tijdelijke aanduiding voor afbeelding 6" descr="Tijdelijke aanduiding voor afbeelding 6"/>
          <p:cNvPicPr>
            <a:picLocks noGrp="1" noChangeAspect="1"/>
          </p:cNvPicPr>
          <p:nvPr>
            <p:ph type="pic" idx="22"/>
          </p:nvPr>
        </p:nvPicPr>
        <p:blipFill>
          <a:blip r:embed="rId2"/>
          <a:stretch>
            <a:fillRect/>
          </a:stretch>
        </p:blipFill>
        <p:spPr>
          <a:xfrm>
            <a:off x="16723200" y="20967"/>
            <a:ext cx="7660802" cy="16512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DC5C2-2B3B-96A7-2AFE-88A65DE16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29149C-C0C6-CE00-8D62-35BC26300710}"/>
              </a:ext>
            </a:extLst>
          </p:cNvPr>
          <p:cNvCxnSpPr>
            <a:cxnSpLocks/>
          </p:cNvCxnSpPr>
          <p:nvPr/>
        </p:nvCxnSpPr>
        <p:spPr>
          <a:xfrm>
            <a:off x="863599" y="6790016"/>
            <a:ext cx="20884293" cy="0"/>
          </a:xfrm>
          <a:prstGeom prst="straightConnector1">
            <a:avLst/>
          </a:prstGeom>
          <a:ln w="3810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B264F6-F742-2667-4522-DFBA640D6C59}"/>
              </a:ext>
            </a:extLst>
          </p:cNvPr>
          <p:cNvCxnSpPr>
            <a:cxnSpLocks/>
          </p:cNvCxnSpPr>
          <p:nvPr/>
        </p:nvCxnSpPr>
        <p:spPr>
          <a:xfrm>
            <a:off x="8209520" y="7080440"/>
            <a:ext cx="0" cy="1057955"/>
          </a:xfrm>
          <a:prstGeom prst="line">
            <a:avLst/>
          </a:prstGeom>
          <a:ln w="38100">
            <a:solidFill>
              <a:schemeClr val="tx1"/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B7AE0A-77F0-0503-074E-22B05F20E891}"/>
              </a:ext>
            </a:extLst>
          </p:cNvPr>
          <p:cNvSpPr txBox="1"/>
          <p:nvPr/>
        </p:nvSpPr>
        <p:spPr>
          <a:xfrm>
            <a:off x="6837085" y="8316557"/>
            <a:ext cx="2744870" cy="954107"/>
          </a:xfrm>
          <a:prstGeom prst="rect">
            <a:avLst/>
          </a:prstGeom>
          <a:solidFill>
            <a:schemeClr val="bg1">
              <a:lumMod val="85000"/>
              <a:alpha val="45525"/>
            </a:schemeClr>
          </a:solidFill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800" b="1">
                <a:solidFill>
                  <a:srgbClr val="FF0000"/>
                </a:solidFill>
              </a:defRPr>
            </a:lvl1pPr>
          </a:lstStyle>
          <a:p>
            <a:r>
              <a:rPr lang="en-NL" dirty="0"/>
              <a:t>Convolutional Neural 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C21E0-8135-9DBC-32F7-E85333206AC8}"/>
              </a:ext>
            </a:extLst>
          </p:cNvPr>
          <p:cNvSpPr txBox="1"/>
          <p:nvPr/>
        </p:nvSpPr>
        <p:spPr>
          <a:xfrm>
            <a:off x="6940276" y="7104135"/>
            <a:ext cx="1280222" cy="584775"/>
          </a:xfrm>
          <a:prstGeom prst="rect">
            <a:avLst/>
          </a:prstGeom>
          <a:solidFill>
            <a:schemeClr val="bg1"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chemeClr val="accent1">
                    <a:lumMod val="50000"/>
                  </a:schemeClr>
                </a:solidFill>
              </a:rPr>
              <a:t>2012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47C99-D371-827C-E936-F819FB938AA1}"/>
              </a:ext>
            </a:extLst>
          </p:cNvPr>
          <p:cNvSpPr txBox="1"/>
          <p:nvPr/>
        </p:nvSpPr>
        <p:spPr>
          <a:xfrm>
            <a:off x="10828935" y="8441384"/>
            <a:ext cx="1986456" cy="1384995"/>
          </a:xfrm>
          <a:prstGeom prst="rect">
            <a:avLst/>
          </a:prstGeom>
          <a:solidFill>
            <a:schemeClr val="bg1">
              <a:lumMod val="85000"/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YOLO</a:t>
            </a:r>
          </a:p>
          <a:p>
            <a:pPr algn="ctr"/>
            <a:r>
              <a:rPr lang="en-NL" sz="2800" dirty="0"/>
              <a:t>Object Detectie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7320E-1AD0-4A08-2910-47F23D039CB8}"/>
              </a:ext>
            </a:extLst>
          </p:cNvPr>
          <p:cNvSpPr txBox="1"/>
          <p:nvPr/>
        </p:nvSpPr>
        <p:spPr>
          <a:xfrm>
            <a:off x="13934633" y="8409041"/>
            <a:ext cx="3594324" cy="954107"/>
          </a:xfrm>
          <a:prstGeom prst="rect">
            <a:avLst/>
          </a:prstGeom>
          <a:solidFill>
            <a:schemeClr val="bg1">
              <a:lumMod val="85000"/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Text-Image pairs</a:t>
            </a:r>
          </a:p>
          <a:p>
            <a:pPr algn="ctr"/>
            <a:r>
              <a:rPr lang="en-NL" sz="2800" dirty="0"/>
              <a:t>CLIP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82CA3E-7F83-43B9-4E26-D2EDE533E839}"/>
              </a:ext>
            </a:extLst>
          </p:cNvPr>
          <p:cNvCxnSpPr>
            <a:cxnSpLocks/>
          </p:cNvCxnSpPr>
          <p:nvPr/>
        </p:nvCxnSpPr>
        <p:spPr>
          <a:xfrm>
            <a:off x="11775202" y="7135629"/>
            <a:ext cx="0" cy="982867"/>
          </a:xfrm>
          <a:prstGeom prst="line">
            <a:avLst/>
          </a:prstGeom>
          <a:ln w="38100">
            <a:solidFill>
              <a:schemeClr val="tx1"/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EE4D49-F42B-9701-84A9-FCF1404AD42E}"/>
              </a:ext>
            </a:extLst>
          </p:cNvPr>
          <p:cNvSpPr txBox="1"/>
          <p:nvPr/>
        </p:nvSpPr>
        <p:spPr>
          <a:xfrm>
            <a:off x="10418558" y="7410907"/>
            <a:ext cx="1403605" cy="584775"/>
          </a:xfrm>
          <a:prstGeom prst="rect">
            <a:avLst/>
          </a:prstGeom>
          <a:solidFill>
            <a:schemeClr val="bg1"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chemeClr val="accent1">
                    <a:lumMod val="50000"/>
                  </a:schemeClr>
                </a:solidFill>
              </a:rPr>
              <a:t>2016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AFA69F-A4B1-C014-61C8-A8FB2AABD10F}"/>
              </a:ext>
            </a:extLst>
          </p:cNvPr>
          <p:cNvCxnSpPr>
            <a:cxnSpLocks/>
          </p:cNvCxnSpPr>
          <p:nvPr/>
        </p:nvCxnSpPr>
        <p:spPr>
          <a:xfrm>
            <a:off x="15542208" y="7149096"/>
            <a:ext cx="0" cy="989299"/>
          </a:xfrm>
          <a:prstGeom prst="line">
            <a:avLst/>
          </a:prstGeom>
          <a:ln w="38100">
            <a:solidFill>
              <a:schemeClr val="tx1"/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57A45B9-C80E-3A4B-CAE9-754B3E6DA7C3}"/>
              </a:ext>
            </a:extLst>
          </p:cNvPr>
          <p:cNvSpPr txBox="1"/>
          <p:nvPr/>
        </p:nvSpPr>
        <p:spPr>
          <a:xfrm>
            <a:off x="677637" y="5884376"/>
            <a:ext cx="1280222" cy="584775"/>
          </a:xfrm>
          <a:prstGeom prst="rect">
            <a:avLst/>
          </a:prstGeom>
          <a:solidFill>
            <a:schemeClr val="bg1"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chemeClr val="accent1">
                    <a:lumMod val="50000"/>
                  </a:schemeClr>
                </a:solidFill>
              </a:rPr>
              <a:t>1966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983DD9B-11F2-0A8E-B339-A542974C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1292728" cy="1163077"/>
          </a:xfrm>
        </p:spPr>
        <p:txBody>
          <a:bodyPr>
            <a:normAutofit fontScale="90000"/>
          </a:bodyPr>
          <a:lstStyle/>
          <a:p>
            <a:r>
              <a:rPr lang="en-NL" dirty="0"/>
              <a:t>Tijdslijn Computer Vision (CV)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1FA1-F7E9-C846-3250-BBFDB3E67CEA}"/>
              </a:ext>
            </a:extLst>
          </p:cNvPr>
          <p:cNvSpPr txBox="1"/>
          <p:nvPr/>
        </p:nvSpPr>
        <p:spPr>
          <a:xfrm>
            <a:off x="2820929" y="7165398"/>
            <a:ext cx="1703975" cy="461665"/>
          </a:xfrm>
          <a:prstGeom prst="rect">
            <a:avLst/>
          </a:prstGeom>
          <a:solidFill>
            <a:schemeClr val="bg1"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763279-5E8B-1427-358E-DFBB3457001D}"/>
              </a:ext>
            </a:extLst>
          </p:cNvPr>
          <p:cNvCxnSpPr>
            <a:cxnSpLocks/>
          </p:cNvCxnSpPr>
          <p:nvPr/>
        </p:nvCxnSpPr>
        <p:spPr>
          <a:xfrm flipV="1">
            <a:off x="1923841" y="5512979"/>
            <a:ext cx="0" cy="965849"/>
          </a:xfrm>
          <a:prstGeom prst="line">
            <a:avLst/>
          </a:prstGeom>
          <a:ln w="38100">
            <a:solidFill>
              <a:schemeClr val="tx1"/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F3B461-E060-4F17-259C-C2B849EDBB9B}"/>
              </a:ext>
            </a:extLst>
          </p:cNvPr>
          <p:cNvCxnSpPr>
            <a:cxnSpLocks/>
          </p:cNvCxnSpPr>
          <p:nvPr/>
        </p:nvCxnSpPr>
        <p:spPr>
          <a:xfrm>
            <a:off x="4398060" y="7054927"/>
            <a:ext cx="0" cy="982867"/>
          </a:xfrm>
          <a:prstGeom prst="line">
            <a:avLst/>
          </a:prstGeom>
          <a:ln w="38100">
            <a:solidFill>
              <a:schemeClr val="tx1"/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BEEB1FE-6032-4365-559D-68943E9B6EB2}"/>
              </a:ext>
            </a:extLst>
          </p:cNvPr>
          <p:cNvSpPr txBox="1"/>
          <p:nvPr/>
        </p:nvSpPr>
        <p:spPr>
          <a:xfrm>
            <a:off x="3524939" y="8245194"/>
            <a:ext cx="1986456" cy="523220"/>
          </a:xfrm>
          <a:prstGeom prst="rect">
            <a:avLst/>
          </a:prstGeom>
          <a:solidFill>
            <a:schemeClr val="bg1">
              <a:lumMod val="85000"/>
              <a:alpha val="45525"/>
            </a:schemeClr>
          </a:solidFill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800"/>
            </a:lvl1pPr>
          </a:lstStyle>
          <a:p>
            <a:r>
              <a:rPr lang="en-NL" dirty="0">
                <a:solidFill>
                  <a:schemeClr val="bg2">
                    <a:lumMod val="10000"/>
                  </a:schemeClr>
                </a:solidFill>
              </a:rPr>
              <a:t>OpenCV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36167E-B020-8DD1-4152-9E9C883959AB}"/>
              </a:ext>
            </a:extLst>
          </p:cNvPr>
          <p:cNvSpPr txBox="1"/>
          <p:nvPr/>
        </p:nvSpPr>
        <p:spPr>
          <a:xfrm>
            <a:off x="994194" y="4685803"/>
            <a:ext cx="1986456" cy="523220"/>
          </a:xfrm>
          <a:prstGeom prst="rect">
            <a:avLst/>
          </a:prstGeom>
          <a:solidFill>
            <a:schemeClr val="bg1">
              <a:lumMod val="85000"/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Start CV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664DF-7864-2242-5188-F83B3225349B}"/>
              </a:ext>
            </a:extLst>
          </p:cNvPr>
          <p:cNvSpPr txBox="1"/>
          <p:nvPr/>
        </p:nvSpPr>
        <p:spPr>
          <a:xfrm>
            <a:off x="17135268" y="4273582"/>
            <a:ext cx="3594324" cy="954107"/>
          </a:xfrm>
          <a:prstGeom prst="rect">
            <a:avLst/>
          </a:prstGeom>
          <a:solidFill>
            <a:schemeClr val="bg1">
              <a:lumMod val="85000"/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Vision</a:t>
            </a:r>
          </a:p>
          <a:p>
            <a:pPr algn="ctr"/>
            <a:r>
              <a:rPr lang="en-NL" sz="2800" dirty="0"/>
              <a:t>Language Models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EF3FB8-0070-FBAD-85BB-263671511B52}"/>
              </a:ext>
            </a:extLst>
          </p:cNvPr>
          <p:cNvSpPr txBox="1"/>
          <p:nvPr/>
        </p:nvSpPr>
        <p:spPr>
          <a:xfrm>
            <a:off x="17279112" y="5861765"/>
            <a:ext cx="1642305" cy="461665"/>
          </a:xfrm>
          <a:prstGeom prst="rect">
            <a:avLst/>
          </a:prstGeom>
          <a:solidFill>
            <a:schemeClr val="bg1"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chemeClr val="accent1">
                    <a:lumMod val="50000"/>
                  </a:schemeClr>
                </a:solidFill>
              </a:rPr>
              <a:t>2023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956C3B-DFB8-AFEF-C9F8-79E41E89E511}"/>
              </a:ext>
            </a:extLst>
          </p:cNvPr>
          <p:cNvCxnSpPr>
            <a:cxnSpLocks/>
          </p:cNvCxnSpPr>
          <p:nvPr/>
        </p:nvCxnSpPr>
        <p:spPr>
          <a:xfrm flipH="1" flipV="1">
            <a:off x="18921417" y="5459011"/>
            <a:ext cx="1" cy="1027116"/>
          </a:xfrm>
          <a:prstGeom prst="line">
            <a:avLst/>
          </a:prstGeom>
          <a:ln w="38100">
            <a:solidFill>
              <a:schemeClr val="tx1"/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FA401C-4875-4C01-1EA8-F0D0CC7133FE}"/>
              </a:ext>
            </a:extLst>
          </p:cNvPr>
          <p:cNvSpPr txBox="1"/>
          <p:nvPr/>
        </p:nvSpPr>
        <p:spPr>
          <a:xfrm>
            <a:off x="13900691" y="7297929"/>
            <a:ext cx="1642305" cy="461665"/>
          </a:xfrm>
          <a:prstGeom prst="rect">
            <a:avLst/>
          </a:prstGeom>
          <a:solidFill>
            <a:schemeClr val="bg1"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chemeClr val="accent1">
                    <a:lumMod val="50000"/>
                  </a:schemeClr>
                </a:solidFill>
              </a:rPr>
              <a:t>2021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74BE85-8F3A-4933-022D-DC4968590DDA}"/>
              </a:ext>
            </a:extLst>
          </p:cNvPr>
          <p:cNvCxnSpPr>
            <a:cxnSpLocks/>
          </p:cNvCxnSpPr>
          <p:nvPr/>
        </p:nvCxnSpPr>
        <p:spPr>
          <a:xfrm flipV="1">
            <a:off x="5865489" y="5554512"/>
            <a:ext cx="0" cy="965849"/>
          </a:xfrm>
          <a:prstGeom prst="line">
            <a:avLst/>
          </a:prstGeom>
          <a:ln w="38100">
            <a:solidFill>
              <a:schemeClr val="tx1"/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006AC2-8E9E-5467-63D0-34FE2DF4D8F8}"/>
              </a:ext>
            </a:extLst>
          </p:cNvPr>
          <p:cNvSpPr txBox="1"/>
          <p:nvPr/>
        </p:nvSpPr>
        <p:spPr>
          <a:xfrm>
            <a:off x="4805898" y="4414650"/>
            <a:ext cx="2410697" cy="523220"/>
          </a:xfrm>
          <a:prstGeom prst="rect">
            <a:avLst/>
          </a:prstGeom>
          <a:solidFill>
            <a:schemeClr val="bg1">
              <a:lumMod val="85000"/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800" b="1" dirty="0">
                <a:solidFill>
                  <a:srgbClr val="FF0000"/>
                </a:solidFill>
              </a:rPr>
              <a:t>Numpy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109F1E-B98E-6ACC-CBEE-65813208B01D}"/>
              </a:ext>
            </a:extLst>
          </p:cNvPr>
          <p:cNvSpPr txBox="1"/>
          <p:nvPr/>
        </p:nvSpPr>
        <p:spPr>
          <a:xfrm>
            <a:off x="4748361" y="5912161"/>
            <a:ext cx="1280222" cy="461665"/>
          </a:xfrm>
          <a:prstGeom prst="rect">
            <a:avLst/>
          </a:prstGeom>
          <a:solidFill>
            <a:schemeClr val="bg1"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chemeClr val="accent1">
                    <a:lumMod val="50000"/>
                  </a:schemeClr>
                </a:solidFill>
              </a:rPr>
              <a:t>2005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D04E0B-51AB-FEC7-4258-8E1314225E11}"/>
              </a:ext>
            </a:extLst>
          </p:cNvPr>
          <p:cNvCxnSpPr>
            <a:cxnSpLocks/>
          </p:cNvCxnSpPr>
          <p:nvPr/>
        </p:nvCxnSpPr>
        <p:spPr>
          <a:xfrm flipV="1">
            <a:off x="10918374" y="5554512"/>
            <a:ext cx="0" cy="906482"/>
          </a:xfrm>
          <a:prstGeom prst="line">
            <a:avLst/>
          </a:prstGeom>
          <a:ln w="38100">
            <a:solidFill>
              <a:schemeClr val="tx1"/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AE37B4-AC37-DC3F-3F2F-48320DAB45FD}"/>
              </a:ext>
            </a:extLst>
          </p:cNvPr>
          <p:cNvSpPr txBox="1"/>
          <p:nvPr/>
        </p:nvSpPr>
        <p:spPr>
          <a:xfrm>
            <a:off x="9252298" y="4443497"/>
            <a:ext cx="3332152" cy="523220"/>
          </a:xfrm>
          <a:prstGeom prst="rect">
            <a:avLst/>
          </a:prstGeom>
          <a:solidFill>
            <a:schemeClr val="bg1">
              <a:lumMod val="85000"/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ResNet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89C638-492B-8FE0-36EE-D0E679F59DFC}"/>
              </a:ext>
            </a:extLst>
          </p:cNvPr>
          <p:cNvSpPr txBox="1"/>
          <p:nvPr/>
        </p:nvSpPr>
        <p:spPr>
          <a:xfrm>
            <a:off x="9076116" y="5912161"/>
            <a:ext cx="1769569" cy="461665"/>
          </a:xfrm>
          <a:prstGeom prst="rect">
            <a:avLst/>
          </a:prstGeom>
          <a:solidFill>
            <a:schemeClr val="bg1"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solidFill>
                  <a:schemeClr val="accent1">
                    <a:lumMod val="50000"/>
                  </a:schemeClr>
                </a:solidFill>
              </a:rPr>
              <a:t>2015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2E2E5A-AEA2-4507-8292-3FF9A376C533}"/>
              </a:ext>
            </a:extLst>
          </p:cNvPr>
          <p:cNvSpPr txBox="1"/>
          <p:nvPr/>
        </p:nvSpPr>
        <p:spPr>
          <a:xfrm>
            <a:off x="13223348" y="4273582"/>
            <a:ext cx="3332152" cy="954107"/>
          </a:xfrm>
          <a:prstGeom prst="rect">
            <a:avLst/>
          </a:prstGeom>
          <a:solidFill>
            <a:schemeClr val="bg1">
              <a:lumMod val="85000"/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ViT = Vision </a:t>
            </a:r>
          </a:p>
          <a:p>
            <a:pPr algn="ctr"/>
            <a:r>
              <a:rPr lang="en-NL" sz="2800" dirty="0"/>
              <a:t>Transformer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0A9DE-09A1-2D90-5A9D-DD7A9153ABD4}"/>
              </a:ext>
            </a:extLst>
          </p:cNvPr>
          <p:cNvSpPr txBox="1"/>
          <p:nvPr/>
        </p:nvSpPr>
        <p:spPr>
          <a:xfrm>
            <a:off x="18287311" y="8422579"/>
            <a:ext cx="3594324" cy="954107"/>
          </a:xfrm>
          <a:prstGeom prst="rect">
            <a:avLst/>
          </a:prstGeom>
          <a:solidFill>
            <a:schemeClr val="bg1">
              <a:lumMod val="85000"/>
              <a:alpha val="455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Foundation </a:t>
            </a:r>
          </a:p>
          <a:p>
            <a:pPr algn="ctr"/>
            <a:r>
              <a:rPr lang="en-NL" sz="28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3748392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dirty="0" err="1"/>
              <a:t>Ditigale</a:t>
            </a:r>
            <a:r>
              <a:rPr lang="nl-NL" dirty="0"/>
              <a:t> foto’s</a:t>
            </a:r>
            <a:br>
              <a:rPr lang="en-NL" dirty="0"/>
            </a:br>
            <a:endParaRPr dirty="0"/>
          </a:p>
        </p:txBody>
      </p:sp>
      <p:pic>
        <p:nvPicPr>
          <p:cNvPr id="437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297" y="3734104"/>
            <a:ext cx="12090401" cy="6946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0157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4</a:t>
            </a:r>
          </a:p>
        </p:txBody>
      </p:sp>
      <p:sp>
        <p:nvSpPr>
          <p:cNvPr id="628" name="Titel 2"/>
          <p:cNvSpPr txBox="1">
            <a:spLocks noGrp="1"/>
          </p:cNvSpPr>
          <p:nvPr>
            <p:ph type="title"/>
          </p:nvPr>
        </p:nvSpPr>
        <p:spPr>
          <a:xfrm>
            <a:off x="883399" y="1353353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Hoe ‘werkt’ een digitale foto?</a:t>
            </a:r>
            <a:endParaRPr dirty="0"/>
          </a:p>
        </p:txBody>
      </p:sp>
      <p:sp>
        <p:nvSpPr>
          <p:cNvPr id="629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630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ijdelijke aanduiding voor tekst 3">
            <a:extLst>
              <a:ext uri="{FF2B5EF4-FFF2-40B4-BE49-F238E27FC236}">
                <a16:creationId xmlns:a16="http://schemas.microsoft.com/office/drawing/2014/main" id="{05AEB7F2-2D0E-7B0C-091D-502FE3587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54458" y="4718352"/>
            <a:ext cx="21276735" cy="64346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7759" indent="-437759" defTabSz="694944">
              <a:defRPr sz="4864"/>
            </a:pPr>
            <a:r>
              <a:rPr lang="nl-NL" sz="6000" dirty="0"/>
              <a:t>Wat zien mensen, wat ‘zien’ computers?</a:t>
            </a:r>
          </a:p>
          <a:p>
            <a:pPr marL="437759" indent="-437759" defTabSz="694944">
              <a:defRPr sz="4864"/>
            </a:pPr>
            <a:endParaRPr lang="nl-NL" sz="6000" dirty="0"/>
          </a:p>
          <a:p>
            <a:pPr marL="437759" indent="-437759" defTabSz="694944">
              <a:defRPr sz="4864"/>
            </a:pPr>
            <a:r>
              <a:rPr lang="nl-NL" sz="6000" dirty="0"/>
              <a:t>Wat is het ‘elektromagnetische spectrum’? </a:t>
            </a:r>
          </a:p>
          <a:p>
            <a:pPr marL="0" indent="0" defTabSz="694944">
              <a:buNone/>
              <a:defRPr sz="4864"/>
            </a:pPr>
            <a:endParaRPr lang="nl-NL" sz="6000" dirty="0"/>
          </a:p>
          <a:p>
            <a:pPr marL="437759" indent="-437759" defTabSz="694944">
              <a:defRPr sz="4864"/>
            </a:pPr>
            <a:r>
              <a:rPr lang="nl-NL" sz="6000" dirty="0"/>
              <a:t>Waarom zijn digitale foto’s eigenlijk ‘R,G,B’?</a:t>
            </a:r>
          </a:p>
          <a:p>
            <a:pPr marL="437759" indent="-437759" defTabSz="694944">
              <a:defRPr sz="4864"/>
            </a:pPr>
            <a:endParaRPr lang="nl-NL" sz="6000" dirty="0"/>
          </a:p>
          <a:p>
            <a:pPr marL="437759" indent="-437759" defTabSz="694944">
              <a:defRPr sz="4864"/>
            </a:pPr>
            <a:endParaRPr lang="nl-NL" dirty="0"/>
          </a:p>
          <a:p>
            <a:pPr marL="437759" indent="-437759" defTabSz="694944">
              <a:defRPr sz="4864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81537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F2208-E9F8-D24F-EC1C-DA6E8A971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jdelijke aanduiding voor voettekst 4">
            <a:extLst>
              <a:ext uri="{FF2B5EF4-FFF2-40B4-BE49-F238E27FC236}">
                <a16:creationId xmlns:a16="http://schemas.microsoft.com/office/drawing/2014/main" id="{0CCA0685-2354-DE64-0837-7D0BF61F263E}"/>
              </a:ext>
            </a:extLst>
          </p:cNvPr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9</a:t>
            </a:r>
          </a:p>
        </p:txBody>
      </p:sp>
      <p:sp>
        <p:nvSpPr>
          <p:cNvPr id="453" name="Titel 2">
            <a:extLst>
              <a:ext uri="{FF2B5EF4-FFF2-40B4-BE49-F238E27FC236}">
                <a16:creationId xmlns:a16="http://schemas.microsoft.com/office/drawing/2014/main" id="{9D2BC6B4-A92D-2DEE-7D59-90DDEAEC84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195836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Wij zien plaatjes, computers ‘zien’ cijfers</a:t>
            </a:r>
            <a:endParaRPr dirty="0"/>
          </a:p>
        </p:txBody>
      </p:sp>
      <p:sp>
        <p:nvSpPr>
          <p:cNvPr id="454" name="Tijdelijke aanduiding voor dianummer 3">
            <a:extLst>
              <a:ext uri="{FF2B5EF4-FFF2-40B4-BE49-F238E27FC236}">
                <a16:creationId xmlns:a16="http://schemas.microsoft.com/office/drawing/2014/main" id="{89687E63-3D06-A734-A7B6-871B1974EE9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455" name="Tijdelijke aanduiding voor afbeelding 6" descr="Tijdelijke aanduiding voor afbeelding 6">
            <a:extLst>
              <a:ext uri="{FF2B5EF4-FFF2-40B4-BE49-F238E27FC236}">
                <a16:creationId xmlns:a16="http://schemas.microsoft.com/office/drawing/2014/main" id="{1029960E-12C4-96C1-559B-FAE51DEEF97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56" name="Image" descr="Image">
            <a:extLst>
              <a:ext uri="{FF2B5EF4-FFF2-40B4-BE49-F238E27FC236}">
                <a16:creationId xmlns:a16="http://schemas.microsoft.com/office/drawing/2014/main" id="{9D92DB38-B4B9-161A-5F04-AE1F8C4F8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0" y="4191874"/>
            <a:ext cx="18088502" cy="74512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8486112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A726E-2E56-698F-2133-439F1AE65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Elektromagnetische straling: onze ogen zien maar een klein deel van spectrum.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F00D0-ADBF-15A0-834F-D6F57AD51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609167"/>
            <a:ext cx="21276735" cy="7661989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https://nl.wikipedia.org/wiki/Elektromagnetische_straling</a:t>
            </a:r>
            <a:r>
              <a:rPr lang="en-GB" dirty="0"/>
              <a:t> 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E63563B-72BF-66D2-B693-38EAF844E6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2A3382A-9B4C-E6AD-FF69-0696EFE4D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6930" y="5609166"/>
            <a:ext cx="13386486" cy="66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4876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3875-8A4B-73CD-EB74-99C72E69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Camera’s buiten het zichtbare licht</a:t>
            </a:r>
          </a:p>
        </p:txBody>
      </p:sp>
      <p:sp>
        <p:nvSpPr>
          <p:cNvPr id="7" name="AutoShape 6" descr="undefined">
            <a:extLst>
              <a:ext uri="{FF2B5EF4-FFF2-40B4-BE49-F238E27FC236}">
                <a16:creationId xmlns:a16="http://schemas.microsoft.com/office/drawing/2014/main" id="{0B80C1F1-8218-9A08-1A09-A0DEF7C1AE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1" name="Picture 10" descr="A x-ray of a hand with a ring&#10;&#10;Description automatically generated">
            <a:extLst>
              <a:ext uri="{FF2B5EF4-FFF2-40B4-BE49-F238E27FC236}">
                <a16:creationId xmlns:a16="http://schemas.microsoft.com/office/drawing/2014/main" id="{FAA60855-EB90-214A-FD59-F3F1E9C8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51" y="6858001"/>
            <a:ext cx="3498850" cy="5482274"/>
          </a:xfrm>
          <a:prstGeom prst="rect">
            <a:avLst/>
          </a:prstGeom>
        </p:spPr>
      </p:pic>
      <p:pic>
        <p:nvPicPr>
          <p:cNvPr id="12" name="Picture 2" descr="undefined">
            <a:extLst>
              <a:ext uri="{FF2B5EF4-FFF2-40B4-BE49-F238E27FC236}">
                <a16:creationId xmlns:a16="http://schemas.microsoft.com/office/drawing/2014/main" id="{F7ABAA3F-4B85-7C0B-4AD2-7C3F87990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3599" y="4000730"/>
            <a:ext cx="21292728" cy="215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house with a thermal image&#10;&#10;Description automatically generated">
            <a:extLst>
              <a:ext uri="{FF2B5EF4-FFF2-40B4-BE49-F238E27FC236}">
                <a16:creationId xmlns:a16="http://schemas.microsoft.com/office/drawing/2014/main" id="{A03F3D4C-2001-A1A4-BAF7-E76F7A10E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9963" y="6858000"/>
            <a:ext cx="5050257" cy="2858635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2F93B4B-CFC7-8CC0-6EA8-DA758829E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7061" y="8873175"/>
            <a:ext cx="46228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2086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B1A4-D9E4-8CB5-FE9F-ACC3AEA4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Lidar en point clouds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E7C49-9A98-A4EE-E252-171418BA8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685" y="4889499"/>
            <a:ext cx="10032266" cy="6434668"/>
          </a:xfrm>
        </p:spPr>
        <p:txBody>
          <a:bodyPr>
            <a:normAutofit/>
          </a:bodyPr>
          <a:lstStyle/>
          <a:p>
            <a:r>
              <a:rPr lang="en-NL" sz="4400" dirty="0"/>
              <a:t>Lidar = LIght Detection And Ranging. </a:t>
            </a:r>
          </a:p>
          <a:p>
            <a:endParaRPr lang="en-NL" sz="4400" dirty="0"/>
          </a:p>
          <a:p>
            <a:r>
              <a:rPr lang="en-NL" sz="4400" dirty="0"/>
              <a:t>Lidar registreert reflectie</a:t>
            </a:r>
          </a:p>
          <a:p>
            <a:endParaRPr lang="en-NL" sz="4400" dirty="0"/>
          </a:p>
          <a:p>
            <a:r>
              <a:rPr lang="en-NL" sz="4400" dirty="0"/>
              <a:t>Elk punt (X, Y, Z) coordinaten.</a:t>
            </a:r>
          </a:p>
          <a:p>
            <a:endParaRPr lang="en-NL" sz="4400" dirty="0"/>
          </a:p>
          <a:p>
            <a:r>
              <a:rPr lang="en-NL" sz="4400" dirty="0"/>
              <a:t>Je kan een AI-model trainen om objecten te herkennen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CA267D-08CC-29FC-D51D-4BE30DEEA9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An Introduction to LIDAR: The Key Self-Driving Car Sensor | by Oliver ...">
            <a:extLst>
              <a:ext uri="{FF2B5EF4-FFF2-40B4-BE49-F238E27FC236}">
                <a16:creationId xmlns:a16="http://schemas.microsoft.com/office/drawing/2014/main" id="{C600A5F8-94BF-D021-A59E-EB33BADB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0" y="4647159"/>
            <a:ext cx="13208000" cy="74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2101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4</a:t>
            </a:r>
          </a:p>
        </p:txBody>
      </p:sp>
      <p:sp>
        <p:nvSpPr>
          <p:cNvPr id="634" name="Titel 2"/>
          <p:cNvSpPr txBox="1">
            <a:spLocks noGrp="1"/>
          </p:cNvSpPr>
          <p:nvPr>
            <p:ph type="title"/>
          </p:nvPr>
        </p:nvSpPr>
        <p:spPr>
          <a:xfrm>
            <a:off x="652988" y="783070"/>
            <a:ext cx="21292728" cy="295562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Digitale foto R,G,B</a:t>
            </a:r>
            <a:endParaRPr dirty="0"/>
          </a:p>
        </p:txBody>
      </p:sp>
      <p:sp>
        <p:nvSpPr>
          <p:cNvPr id="635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636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029" y="4114800"/>
            <a:ext cx="6489701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473" y="2759279"/>
            <a:ext cx="10246803" cy="81974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09033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9903-3F99-884E-C799-622E2014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534975"/>
            <a:ext cx="21292728" cy="2955619"/>
          </a:xfrm>
        </p:spPr>
        <p:txBody>
          <a:bodyPr>
            <a:normAutofit/>
          </a:bodyPr>
          <a:lstStyle/>
          <a:p>
            <a:r>
              <a:rPr lang="en-NL" dirty="0"/>
              <a:t>Mensen nemen vooral R,G,B waar. Andere kleuren minder.</a:t>
            </a:r>
            <a:endParaRPr lang="en-NL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0DD4-2827-B4E1-3EA5-151E91628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9164" y="5330010"/>
            <a:ext cx="13184101" cy="1646348"/>
          </a:xfrm>
        </p:spPr>
        <p:txBody>
          <a:bodyPr>
            <a:normAutofit fontScale="92500"/>
          </a:bodyPr>
          <a:lstStyle/>
          <a:p>
            <a:r>
              <a:rPr lang="en-NL" sz="4000" dirty="0"/>
              <a:t>Mensen zijn ‘tri-chromatisch’. Tri = drie en chroma = kleur</a:t>
            </a:r>
          </a:p>
          <a:p>
            <a:r>
              <a:rPr lang="en-NL" sz="4000" dirty="0"/>
              <a:t>Netvlies (of retina) vangt vooral drie kleuren op: RGB 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3246B4B9-CBD7-4E87-BC86-73DBE68A4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83265" y="5760348"/>
            <a:ext cx="7400970" cy="559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17781-F2D3-06AA-87D5-0FE8FDEDAC0C}"/>
              </a:ext>
            </a:extLst>
          </p:cNvPr>
          <p:cNvSpPr txBox="1"/>
          <p:nvPr/>
        </p:nvSpPr>
        <p:spPr>
          <a:xfrm>
            <a:off x="1620669" y="12181293"/>
            <a:ext cx="1223318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NL" sz="3600" dirty="0">
                <a:hlinkClick r:id="rId3"/>
              </a:rPr>
              <a:t>https://en.wikipedia.org/wiki/Trichromacy</a:t>
            </a:r>
            <a:r>
              <a:rPr lang="en-NL" sz="3600" dirty="0"/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03BABBF-1EB9-F1A6-4D48-BB1BEF6E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3169" y="7415565"/>
            <a:ext cx="6108807" cy="437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0651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F1B3-37A0-3C22-9479-DE9803F3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Samenvattend: digitale foto’s zijn RGB omdat die kleuren door ons het best gezien worden.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604CA6-C3E7-D281-1DFC-CDCA07B3B13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F653C059-20BF-C0B8-4041-E5493BBF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2449" y="6830059"/>
            <a:ext cx="5946295" cy="29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024B7327-1529-0A44-8DEC-4C5E424C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9710" y="6830059"/>
            <a:ext cx="4640506" cy="350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B9A3AD1-BEA8-9307-640C-A22AC3C3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9045" y="6413148"/>
            <a:ext cx="5034578" cy="425623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7D71D5-5CEF-6A39-401C-614620AA112A}"/>
              </a:ext>
            </a:extLst>
          </p:cNvPr>
          <p:cNvSpPr txBox="1"/>
          <p:nvPr/>
        </p:nvSpPr>
        <p:spPr>
          <a:xfrm>
            <a:off x="863599" y="11531204"/>
            <a:ext cx="1717589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Let op: circa 3% van de mensen is kleurenblind en ziet niet alle kleuren!</a:t>
            </a:r>
            <a:endParaRPr kumimoji="0" lang="en-NL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557565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600" y="5609167"/>
            <a:ext cx="11761020" cy="7506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L" sz="5400" dirty="0"/>
              <a:t>Who has worked with:</a:t>
            </a:r>
            <a:endParaRPr lang="en-GB" sz="5400" dirty="0"/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Computer Vision</a:t>
            </a:r>
          </a:p>
          <a:p>
            <a:pPr marL="216000" lvl="1" indent="0">
              <a:buNone/>
            </a:pPr>
            <a:endParaRPr lang="en-NL" sz="5400" dirty="0"/>
          </a:p>
          <a:p>
            <a:pPr lvl="1"/>
            <a:r>
              <a:rPr lang="en-NL" sz="5400" dirty="0"/>
              <a:t>CNN</a:t>
            </a:r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Numpy</a:t>
            </a:r>
          </a:p>
          <a:p>
            <a:pPr marL="216000" lvl="1" indent="0">
              <a:buNone/>
            </a:pPr>
            <a:endParaRPr lang="en-NL" sz="5400" dirty="0"/>
          </a:p>
          <a:p>
            <a:pPr lvl="2"/>
            <a:endParaRPr lang="en-NL" sz="5400" dirty="0"/>
          </a:p>
          <a:p>
            <a:pPr marL="216000" lvl="1" indent="0">
              <a:buNone/>
            </a:pPr>
            <a:endParaRPr lang="en-NL" sz="5400" dirty="0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7617992-DCF2-E969-FAE4-3C6833BF6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Tijdelijke aanduiding voor afbeelding 10" descr="Tijdelijke aanduiding voor afbeelding 10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2860055" y="4693829"/>
            <a:ext cx="10925175" cy="4328342"/>
          </a:xfrm>
          <a:prstGeom prst="rect">
            <a:avLst/>
          </a:prstGeom>
        </p:spPr>
      </p:pic>
      <p:sp>
        <p:nvSpPr>
          <p:cNvPr id="586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737846" cy="15184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 err="1"/>
              <a:t>NumPy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587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0E9B-C973-B4E9-B130-F500C991C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jdelijke aanduiding voor voettekst 4">
            <a:extLst>
              <a:ext uri="{FF2B5EF4-FFF2-40B4-BE49-F238E27FC236}">
                <a16:creationId xmlns:a16="http://schemas.microsoft.com/office/drawing/2014/main" id="{45F1089F-D035-9B9E-AD3D-2BC1D940FD9D}"/>
              </a:ext>
            </a:extLst>
          </p:cNvPr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4</a:t>
            </a:r>
          </a:p>
        </p:txBody>
      </p:sp>
      <p:sp>
        <p:nvSpPr>
          <p:cNvPr id="608" name="Titel 2">
            <a:extLst>
              <a:ext uri="{FF2B5EF4-FFF2-40B4-BE49-F238E27FC236}">
                <a16:creationId xmlns:a16="http://schemas.microsoft.com/office/drawing/2014/main" id="{A55EA92F-D94B-0E98-6209-0DE51444E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t>NumPy is een Python library</a:t>
            </a:r>
          </a:p>
        </p:txBody>
      </p:sp>
      <p:sp>
        <p:nvSpPr>
          <p:cNvPr id="609" name="Tijdelijke aanduiding voor tekst 3">
            <a:extLst>
              <a:ext uri="{FF2B5EF4-FFF2-40B4-BE49-F238E27FC236}">
                <a16:creationId xmlns:a16="http://schemas.microsoft.com/office/drawing/2014/main" id="{CC0FAB80-6970-6585-70BF-F20440765B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3599" y="4657725"/>
            <a:ext cx="21276735" cy="7386111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rPr lang="nl-NL" b="1" dirty="0" err="1"/>
              <a:t>Num</a:t>
            </a:r>
            <a:r>
              <a:rPr lang="nl-NL" dirty="0" err="1"/>
              <a:t>erical</a:t>
            </a:r>
            <a:r>
              <a:rPr lang="nl-NL" dirty="0"/>
              <a:t> </a:t>
            </a:r>
            <a:r>
              <a:rPr lang="nl-NL" b="1" dirty="0"/>
              <a:t>Py</a:t>
            </a:r>
            <a:r>
              <a:rPr lang="nl-NL" dirty="0"/>
              <a:t>thon</a:t>
            </a:r>
          </a:p>
          <a:p>
            <a:pPr>
              <a:defRPr sz="6400"/>
            </a:pPr>
            <a:r>
              <a:rPr lang="nl-NL" dirty="0"/>
              <a:t>Wiskundige </a:t>
            </a:r>
            <a:r>
              <a:rPr lang="nl-NL" dirty="0" err="1"/>
              <a:t>library</a:t>
            </a:r>
            <a:r>
              <a:rPr lang="nl-NL" dirty="0"/>
              <a:t> vooral voor </a:t>
            </a:r>
            <a:r>
              <a:rPr lang="nl-N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arrays en </a:t>
            </a:r>
            <a:r>
              <a:rPr lang="nl-NL" dirty="0">
                <a:solidFill>
                  <a:srgbClr val="202122"/>
                </a:solidFill>
                <a:latin typeface="Arial" panose="020B0604020202020204" pitchFamily="34" charset="0"/>
              </a:rPr>
              <a:t>matrices</a:t>
            </a:r>
            <a:endParaRPr lang="nl-NL" dirty="0"/>
          </a:p>
          <a:p>
            <a:pPr>
              <a:defRPr sz="6400"/>
            </a:pPr>
            <a:r>
              <a:rPr lang="nl-NL" dirty="0"/>
              <a:t>documentatie : </a:t>
            </a:r>
            <a:r>
              <a:rPr lang="nl-NL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hlinkClick r:id="" action="ppaction://noaction"/>
              </a:rPr>
              <a:t>https://numpy.org</a:t>
            </a:r>
          </a:p>
          <a:p>
            <a:pPr marL="0" indent="0">
              <a:buNone/>
              <a:defRPr sz="6400">
                <a:latin typeface="Courier"/>
                <a:ea typeface="Courier"/>
                <a:cs typeface="Courier"/>
                <a:sym typeface="Courier"/>
              </a:defRPr>
            </a:pPr>
            <a:endParaRPr lang="en-GB" dirty="0"/>
          </a:p>
          <a:p>
            <a:pPr marL="0" indent="0">
              <a:buNone/>
              <a:defRPr sz="6400">
                <a:latin typeface="Courier"/>
                <a:ea typeface="Courier"/>
                <a:cs typeface="Courier"/>
                <a:sym typeface="Courier"/>
              </a:defRPr>
            </a:pPr>
            <a:r>
              <a:rPr lang="en-GB" dirty="0"/>
              <a:t>import </a:t>
            </a:r>
            <a:r>
              <a:rPr lang="en-GB" dirty="0" err="1"/>
              <a:t>numpy</a:t>
            </a:r>
            <a:r>
              <a:rPr lang="en-GB" dirty="0"/>
              <a:t> as np</a:t>
            </a:r>
          </a:p>
          <a:p>
            <a:pPr>
              <a:defRPr sz="6400"/>
            </a:pPr>
            <a:endParaRPr dirty="0"/>
          </a:p>
        </p:txBody>
      </p:sp>
      <p:sp>
        <p:nvSpPr>
          <p:cNvPr id="610" name="Tijdelijke aanduiding voor dianummer 3">
            <a:extLst>
              <a:ext uri="{FF2B5EF4-FFF2-40B4-BE49-F238E27FC236}">
                <a16:creationId xmlns:a16="http://schemas.microsoft.com/office/drawing/2014/main" id="{C8CD891F-0805-A084-BF4E-D21BD1D7FCD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pic>
        <p:nvPicPr>
          <p:cNvPr id="611" name="Tijdelijke aanduiding voor afbeelding 6" descr="Tijdelijke aanduiding voor afbeelding 6">
            <a:extLst>
              <a:ext uri="{FF2B5EF4-FFF2-40B4-BE49-F238E27FC236}">
                <a16:creationId xmlns:a16="http://schemas.microsoft.com/office/drawing/2014/main" id="{5D5BE480-C2D9-338D-C163-9E8E6D7F004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823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ADAF2-A426-6CA3-DEBC-002F6965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ijdelijke aanduiding voor voettekst 2">
            <a:extLst>
              <a:ext uri="{FF2B5EF4-FFF2-40B4-BE49-F238E27FC236}">
                <a16:creationId xmlns:a16="http://schemas.microsoft.com/office/drawing/2014/main" id="{15EAD553-C3A0-A76C-7770-C00497A68B04}"/>
              </a:ext>
            </a:extLst>
          </p:cNvPr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4</a:t>
            </a:r>
          </a:p>
        </p:txBody>
      </p:sp>
      <p:sp>
        <p:nvSpPr>
          <p:cNvPr id="614" name="Tijdelijke aanduiding voor dianummer 3">
            <a:extLst>
              <a:ext uri="{FF2B5EF4-FFF2-40B4-BE49-F238E27FC236}">
                <a16:creationId xmlns:a16="http://schemas.microsoft.com/office/drawing/2014/main" id="{575956AE-91B2-862D-D549-470614AFED0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615" name="Titel 1">
            <a:extLst>
              <a:ext uri="{FF2B5EF4-FFF2-40B4-BE49-F238E27FC236}">
                <a16:creationId xmlns:a16="http://schemas.microsoft.com/office/drawing/2014/main" id="{46DD22E3-D905-9430-00FD-32C5C65FC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0217" y="1698665"/>
            <a:ext cx="10850283" cy="2955619"/>
          </a:xfrm>
          <a:prstGeom prst="rect">
            <a:avLst/>
          </a:prstGeom>
        </p:spPr>
        <p:txBody>
          <a:bodyPr/>
          <a:lstStyle/>
          <a:p>
            <a:r>
              <a:rPr dirty="0"/>
              <a:t>NumPy array</a:t>
            </a:r>
          </a:p>
        </p:txBody>
      </p:sp>
      <p:pic>
        <p:nvPicPr>
          <p:cNvPr id="617" name="Tijdelijke aanduiding voor afbeelding 7" descr="Tijdelijke aanduiding voor afbeelding 7">
            <a:extLst>
              <a:ext uri="{FF2B5EF4-FFF2-40B4-BE49-F238E27FC236}">
                <a16:creationId xmlns:a16="http://schemas.microsoft.com/office/drawing/2014/main" id="{5F03F102-F79B-2B3C-D541-9A4123A0D55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2040217" y="4267084"/>
            <a:ext cx="18918643" cy="5435530"/>
          </a:xfrm>
          <a:prstGeom prst="rect">
            <a:avLst/>
          </a:prstGeom>
        </p:spPr>
      </p:pic>
      <p:pic>
        <p:nvPicPr>
          <p:cNvPr id="618" name="Tijdelijke aanduiding voor afbeelding 8" descr="Tijdelijke aanduiding voor afbeelding 8">
            <a:extLst>
              <a:ext uri="{FF2B5EF4-FFF2-40B4-BE49-F238E27FC236}">
                <a16:creationId xmlns:a16="http://schemas.microsoft.com/office/drawing/2014/main" id="{D5CF0E98-4F15-D914-C79B-E548D6DC6FC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8618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4</a:t>
            </a:r>
          </a:p>
        </p:txBody>
      </p:sp>
      <p:sp>
        <p:nvSpPr>
          <p:cNvPr id="665" name="Titel 2"/>
          <p:cNvSpPr txBox="1">
            <a:spLocks noGrp="1"/>
          </p:cNvSpPr>
          <p:nvPr>
            <p:ph type="title"/>
          </p:nvPr>
        </p:nvSpPr>
        <p:spPr>
          <a:xfrm>
            <a:off x="1168400" y="1651200"/>
            <a:ext cx="22410328" cy="17499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dirty="0"/>
              <a:t>Een image is ook een array.</a:t>
            </a:r>
            <a:endParaRPr dirty="0"/>
          </a:p>
        </p:txBody>
      </p:sp>
      <p:sp>
        <p:nvSpPr>
          <p:cNvPr id="666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667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68" name="Een image in OpenCV is…"/>
          <p:cNvSpPr txBox="1"/>
          <p:nvPr/>
        </p:nvSpPr>
        <p:spPr>
          <a:xfrm>
            <a:off x="2286000" y="4228887"/>
            <a:ext cx="19812000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9000">
                <a:solidFill>
                  <a:srgbClr val="000000"/>
                </a:solidFill>
              </a:defRPr>
            </a:pPr>
            <a:endParaRPr lang="nl-NL" dirty="0"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4098" name="Picture 2" descr="Numpy Array -RGB Channel | Download Scientific Diagram">
            <a:extLst>
              <a:ext uri="{FF2B5EF4-FFF2-40B4-BE49-F238E27FC236}">
                <a16:creationId xmlns:a16="http://schemas.microsoft.com/office/drawing/2014/main" id="{9BE9588E-66C4-2AF3-D1C9-996B6E704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32364" y="5798422"/>
            <a:ext cx="59563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ython - Problem in converting digit image to numpy array - Stack Overflow">
            <a:extLst>
              <a:ext uri="{FF2B5EF4-FFF2-40B4-BE49-F238E27FC236}">
                <a16:creationId xmlns:a16="http://schemas.microsoft.com/office/drawing/2014/main" id="{343D169C-BD3F-7440-2F42-41D1B9113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18599" y="5881461"/>
            <a:ext cx="4513921" cy="462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8CF526-54A1-16FD-63B9-3FD230E85AA9}"/>
              </a:ext>
            </a:extLst>
          </p:cNvPr>
          <p:cNvSpPr txBox="1"/>
          <p:nvPr/>
        </p:nvSpPr>
        <p:spPr>
          <a:xfrm>
            <a:off x="2628900" y="3500483"/>
            <a:ext cx="1714500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400" dirty="0"/>
              <a:t>Hoeveel dimensies heeft het linker plaatje?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400" dirty="0"/>
              <a:t>En het rechter?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D8F4A-EED6-95FE-1DBC-C02D50E7B8F6}"/>
              </a:ext>
            </a:extLst>
          </p:cNvPr>
          <p:cNvSpPr txBox="1"/>
          <p:nvPr/>
        </p:nvSpPr>
        <p:spPr>
          <a:xfrm>
            <a:off x="3898558" y="11235414"/>
            <a:ext cx="51540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Hoogte, Breedte en Diepte (1)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3A4FD-9220-62ED-BF6A-2FF3CEF0AD00}"/>
              </a:ext>
            </a:extLst>
          </p:cNvPr>
          <p:cNvSpPr txBox="1"/>
          <p:nvPr/>
        </p:nvSpPr>
        <p:spPr>
          <a:xfrm>
            <a:off x="13734663" y="11193007"/>
            <a:ext cx="515400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Hoogte, Breedte en Diepte (3x)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4</a:t>
            </a:r>
          </a:p>
        </p:txBody>
      </p:sp>
      <p:sp>
        <p:nvSpPr>
          <p:cNvPr id="671" name="Titel 2"/>
          <p:cNvSpPr txBox="1">
            <a:spLocks noGrp="1"/>
          </p:cNvSpPr>
          <p:nvPr>
            <p:ph type="title"/>
          </p:nvPr>
        </p:nvSpPr>
        <p:spPr>
          <a:xfrm>
            <a:off x="652988" y="783070"/>
            <a:ext cx="21292728" cy="2955620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Numpy</a:t>
            </a:r>
            <a:r>
              <a:rPr lang="nl-NL" dirty="0"/>
              <a:t> = wiskunde</a:t>
            </a:r>
            <a:endParaRPr dirty="0"/>
          </a:p>
        </p:txBody>
      </p:sp>
      <p:sp>
        <p:nvSpPr>
          <p:cNvPr id="67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pic>
        <p:nvPicPr>
          <p:cNvPr id="673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4" name="Schermafbeelding 2022-02-10 om 13.36.30.png" descr="Schermafbeelding 2022-02-10 om 13.36.30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4617" y="2753374"/>
            <a:ext cx="12094668" cy="998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DE644-6F7D-7284-5C4D-9DD3AB6637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2006215" y="13076008"/>
            <a:ext cx="359073" cy="379591"/>
          </a:xfrm>
        </p:spPr>
        <p:txBody>
          <a:bodyPr/>
          <a:lstStyle/>
          <a:p>
            <a:fld id="{49004725-3891-F142-B776-4F4F06198762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0C11D-00CC-1DB7-0D28-7DF7C48C7E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47028" y="8761827"/>
            <a:ext cx="13764744" cy="3082955"/>
          </a:xfrm>
        </p:spPr>
        <p:txBody>
          <a:bodyPr/>
          <a:lstStyle/>
          <a:p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1005DD-C697-3E39-760A-C8B36AA1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1769083"/>
            <a:ext cx="21292725" cy="2955619"/>
          </a:xfrm>
        </p:spPr>
        <p:txBody>
          <a:bodyPr>
            <a:normAutofit/>
          </a:bodyPr>
          <a:lstStyle/>
          <a:p>
            <a:pPr defTabSz="914400">
              <a:lnSpc>
                <a:spcPct val="100000"/>
              </a:lnSpc>
            </a:pPr>
            <a:r>
              <a:rPr lang="en-NL" sz="9000" spc="0" dirty="0">
                <a:solidFill>
                  <a:srgbClr val="25167A"/>
                </a:solidFill>
                <a:latin typeface="Arial"/>
                <a:cs typeface="Arial"/>
                <a:sym typeface="Arial"/>
              </a:rPr>
              <a:t>Vergroot je dataset met data augmentation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3268D87-8F99-F604-4141-2F8D9CBE3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1A7DFC-2BED-5AF3-E247-35643E2DC14D}"/>
              </a:ext>
            </a:extLst>
          </p:cNvPr>
          <p:cNvSpPr/>
          <p:nvPr/>
        </p:nvSpPr>
        <p:spPr>
          <a:xfrm>
            <a:off x="9432272" y="5626893"/>
            <a:ext cx="5519460" cy="2462213"/>
          </a:xfrm>
          <a:prstGeom prst="rect">
            <a:avLst/>
          </a:prstGeom>
          <a:noFill/>
        </p:spPr>
        <p:txBody>
          <a:bodyPr wrap="none" lIns="243840" tIns="121920" rIns="243840" bIns="121920">
            <a:spAutoFit/>
          </a:bodyPr>
          <a:lstStyle/>
          <a:p>
            <a:pPr algn="ctr"/>
            <a:r>
              <a:rPr lang="en-GB" sz="1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 do</a:t>
            </a:r>
          </a:p>
        </p:txBody>
      </p:sp>
      <p:pic>
        <p:nvPicPr>
          <p:cNvPr id="1026" name="Picture 2" descr="Data Augmentation | How to use Deep Learning when you have Limited Data">
            <a:extLst>
              <a:ext uri="{FF2B5EF4-FFF2-40B4-BE49-F238E27FC236}">
                <a16:creationId xmlns:a16="http://schemas.microsoft.com/office/drawing/2014/main" id="{B3C4C9E3-4862-59BF-635A-688ADDD53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10"/>
          <a:stretch/>
        </p:blipFill>
        <p:spPr bwMode="auto">
          <a:xfrm>
            <a:off x="3483425" y="4842585"/>
            <a:ext cx="16603603" cy="700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93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71116-FBE9-CE2E-1E80-84A5C18354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2006215" y="13076008"/>
            <a:ext cx="359073" cy="379591"/>
          </a:xfrm>
        </p:spPr>
        <p:txBody>
          <a:bodyPr/>
          <a:lstStyle/>
          <a:p>
            <a:fld id="{49004725-3891-F142-B776-4F4F06198762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5A41B-7C2D-BD48-01DD-2BEBD72D6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602" y="5187105"/>
            <a:ext cx="21276733" cy="58861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L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NL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p.flipud, np.fliplr, np.rot(45)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NL" sz="4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L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ImageDataGenerator</a:t>
            </a:r>
            <a:r>
              <a:rPr lang="en-NL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NL" sz="4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L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Torchvision (PyTorch)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NL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torchvision.transforms()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5043F-31D0-DFDE-94EB-89E7A8DC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400">
              <a:lnSpc>
                <a:spcPct val="100000"/>
              </a:lnSpc>
            </a:pPr>
            <a:r>
              <a:rPr lang="en-NL" sz="9000" spc="0" dirty="0">
                <a:solidFill>
                  <a:srgbClr val="25167A"/>
                </a:solidFill>
                <a:latin typeface="Arial"/>
                <a:cs typeface="Arial"/>
              </a:rPr>
              <a:t>Data augmentation - praktisch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C6003D-C993-77C5-95D3-F8E1FECF9B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C6238-72B3-AA36-BE3F-017FAD5B36BE}"/>
              </a:ext>
            </a:extLst>
          </p:cNvPr>
          <p:cNvSpPr txBox="1"/>
          <p:nvPr/>
        </p:nvSpPr>
        <p:spPr>
          <a:xfrm>
            <a:off x="863600" y="11073252"/>
            <a:ext cx="2192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>
                <a:hlinkClick r:id="rId2"/>
              </a:rPr>
              <a:t>https://analyticsindiamag.com/image-data-augmentation-impacts-performance-of-image-classification-with-codes</a:t>
            </a:r>
            <a:r>
              <a:rPr lang="en-NL" sz="6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843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A5657-CD81-73C8-C245-6611110F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ijdelijke aanduiding voor voettekst 2">
            <a:extLst>
              <a:ext uri="{FF2B5EF4-FFF2-40B4-BE49-F238E27FC236}">
                <a16:creationId xmlns:a16="http://schemas.microsoft.com/office/drawing/2014/main" id="{73C9B579-C882-19D8-BD83-52B6396C8D23}"/>
              </a:ext>
            </a:extLst>
          </p:cNvPr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4</a:t>
            </a:r>
          </a:p>
        </p:txBody>
      </p:sp>
      <p:sp>
        <p:nvSpPr>
          <p:cNvPr id="621" name="Tijdelijke aanduiding voor dianummer 3">
            <a:extLst>
              <a:ext uri="{FF2B5EF4-FFF2-40B4-BE49-F238E27FC236}">
                <a16:creationId xmlns:a16="http://schemas.microsoft.com/office/drawing/2014/main" id="{2C74D584-F42C-A885-750A-641A03C5574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622" name="Titel 1">
            <a:extLst>
              <a:ext uri="{FF2B5EF4-FFF2-40B4-BE49-F238E27FC236}">
                <a16:creationId xmlns:a16="http://schemas.microsoft.com/office/drawing/2014/main" id="{116CBBB9-0CFE-FC1E-3A59-3CEF19FBC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68680">
              <a:defRPr sz="8550"/>
            </a:pPr>
            <a:r>
              <a:t>Handbook</a:t>
            </a:r>
          </a:p>
          <a:p>
            <a:pPr defTabSz="868680">
              <a:defRPr sz="8550"/>
            </a:pPr>
            <a:r>
              <a:t>Ch. 2 Intro to NumPy</a:t>
            </a:r>
          </a:p>
        </p:txBody>
      </p:sp>
      <p:sp>
        <p:nvSpPr>
          <p:cNvPr id="623" name="Tijdelijke aanduiding voor inhoud 4">
            <a:extLst>
              <a:ext uri="{FF2B5EF4-FFF2-40B4-BE49-F238E27FC236}">
                <a16:creationId xmlns:a16="http://schemas.microsoft.com/office/drawing/2014/main" id="{3C71C024-0461-214B-4322-B34CFB4067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5800"/>
            </a:pPr>
            <a:endParaRPr lang="en-GB" dirty="0"/>
          </a:p>
          <a:p>
            <a:pPr marL="0" indent="0">
              <a:buClrTx/>
              <a:buSzTx/>
              <a:buFontTx/>
              <a:buNone/>
              <a:defRPr sz="5800"/>
            </a:pPr>
            <a:r>
              <a:rPr lang="en-GB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hlinkClick r:id="rId2"/>
              </a:rPr>
              <a:t>https://learning.oreilly.com/library/view/python-data-science/9781491912126/</a:t>
            </a:r>
          </a:p>
        </p:txBody>
      </p:sp>
      <p:pic>
        <p:nvPicPr>
          <p:cNvPr id="624" name="Tijdelijke aanduiding voor afbeelding 7" descr="Tijdelijke aanduiding voor afbeelding 7">
            <a:extLst>
              <a:ext uri="{FF2B5EF4-FFF2-40B4-BE49-F238E27FC236}">
                <a16:creationId xmlns:a16="http://schemas.microsoft.com/office/drawing/2014/main" id="{860A8A0F-B4D9-0642-82FB-0C181E759A9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/>
          <a:stretch>
            <a:fillRect/>
          </a:stretch>
        </p:blipFill>
        <p:spPr>
          <a:xfrm>
            <a:off x="2142377" y="1672167"/>
            <a:ext cx="7907246" cy="10371671"/>
          </a:xfrm>
          <a:prstGeom prst="rect">
            <a:avLst/>
          </a:prstGeom>
          <a:effectLst>
            <a:outerShdw blurRad="5334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25" name="Tijdelijke aanduiding voor afbeelding 8" descr="Tijdelijke aanduiding voor afbeelding 8">
            <a:extLst>
              <a:ext uri="{FF2B5EF4-FFF2-40B4-BE49-F238E27FC236}">
                <a16:creationId xmlns:a16="http://schemas.microsoft.com/office/drawing/2014/main" id="{109E46F2-4167-A485-491C-4C8A83AC80C9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36877-0EDD-C831-A1FF-CF9CFD51445F}"/>
              </a:ext>
            </a:extLst>
          </p:cNvPr>
          <p:cNvSpPr txBox="1"/>
          <p:nvPr/>
        </p:nvSpPr>
        <p:spPr>
          <a:xfrm>
            <a:off x="11713633" y="10397372"/>
            <a:ext cx="11334961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4800" dirty="0">
                <a:hlinkClick r:id="rId5"/>
              </a:rPr>
              <a:t>https://lib.hva.nl/discovery/dbfulldisplay?context=L&amp;vid=31UKB_UAM2_INST:HVA&amp;docid=alma9939149327405132</a:t>
            </a:r>
            <a:r>
              <a:rPr lang="en-NL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63750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4</a:t>
            </a:r>
          </a:p>
        </p:txBody>
      </p:sp>
      <p:sp>
        <p:nvSpPr>
          <p:cNvPr id="677" name="Titel 2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Notebook</a:t>
            </a:r>
            <a:endParaRPr dirty="0"/>
          </a:p>
        </p:txBody>
      </p:sp>
      <p:sp>
        <p:nvSpPr>
          <p:cNvPr id="678" name="Tijdelijke aanduiding voor teks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r>
              <a:rPr lang="en-GB" sz="5400" b="0" i="0" dirty="0" err="1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GB" sz="5400" b="0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GB" sz="5400" b="0" i="0" dirty="0" err="1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images.ipynb</a:t>
            </a:r>
            <a:r>
              <a:rPr lang="en-GB" sz="26200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sz="26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9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pic>
        <p:nvPicPr>
          <p:cNvPr id="680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CA53AF2-410A-E4A8-5E28-E2C9A981AF86}"/>
              </a:ext>
            </a:extLst>
          </p:cNvPr>
          <p:cNvSpPr>
            <a:spLocks noGrp="1"/>
          </p:cNvSpPr>
          <p:nvPr>
            <p:ph type="pic" sz="half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05C7F-83BE-36E3-FD56-517749E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Convoluties en kernels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B22B1-3BB5-FBEC-D147-6B91A6FCC0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1B8B9-7AD2-1645-61B3-90EACEE95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F09F2C-A5BD-DFC6-9CFE-A6B31A84ABD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397533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093F-5731-75D7-8A22-3B515BD8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Medisch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8ED93-41CD-92E0-398D-5F4F49A06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F0F304A-8265-148B-B67B-E9E01F61572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E1145D-66C4-45E3-54E8-64C1B9941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90" y="4420507"/>
            <a:ext cx="20782634" cy="8727082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8212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6F029-5D7D-223C-5491-EF18DE2C5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E43B-A86C-EFBC-CA4E-FC48626D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Image manipulation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8DA809-A50D-D427-3E3A-BFF60C9AF6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4" descr="undefined">
            <a:extLst>
              <a:ext uri="{FF2B5EF4-FFF2-40B4-BE49-F238E27FC236}">
                <a16:creationId xmlns:a16="http://schemas.microsoft.com/office/drawing/2014/main" id="{5C218608-CB9C-AB71-C504-705658B29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1784" y="6629023"/>
            <a:ext cx="2955619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060686-B8F6-0EA0-8F03-38AF5EC5A8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53"/>
          <a:stretch>
            <a:fillRect/>
          </a:stretch>
        </p:blipFill>
        <p:spPr>
          <a:xfrm>
            <a:off x="11509963" y="4131358"/>
            <a:ext cx="4196001" cy="3383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20BEE-5539-9D88-5390-05916719530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708" r="13066"/>
          <a:stretch>
            <a:fillRect/>
          </a:stretch>
        </p:blipFill>
        <p:spPr>
          <a:xfrm>
            <a:off x="11509963" y="8992354"/>
            <a:ext cx="3830402" cy="33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8418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368A-E318-EB5C-000C-7C246E89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Kernel operation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460847-09BA-F16A-3693-D58D331B935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GIF.gif" descr="GIF.gif">
            <a:extLst>
              <a:ext uri="{FF2B5EF4-FFF2-40B4-BE49-F238E27FC236}">
                <a16:creationId xmlns:a16="http://schemas.microsoft.com/office/drawing/2014/main" id="{1D70C170-E90A-6E51-B2BF-2362D1A00D7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767" y="5070633"/>
            <a:ext cx="9910233" cy="591471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DF595E-8502-CC68-F43C-CB7BBF814EAA}"/>
              </a:ext>
            </a:extLst>
          </p:cNvPr>
          <p:cNvSpPr txBox="1"/>
          <p:nvPr/>
        </p:nvSpPr>
        <p:spPr>
          <a:xfrm>
            <a:off x="541867" y="5072374"/>
            <a:ext cx="14122400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5400" dirty="0"/>
              <a:t>A</a:t>
            </a:r>
            <a:r>
              <a:rPr kumimoji="0" lang="en-NL" sz="5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kernel (aka filter) is a matrix of 3x3 or 5x5 cells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NL" sz="5400" dirty="0"/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5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 the kernel operation you go over the input image and do a calculation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5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5400" dirty="0"/>
              <a:t>This results in a new matrix (‘feature map’) that is the resulting image. </a:t>
            </a:r>
            <a:endParaRPr kumimoji="0" lang="en-NL" sz="5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5943120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3DFA-5B0A-4730-0130-07B6F05A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 kernel calculation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4C635D3-B5A7-BF01-7FFD-8FD8C21569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hand holding a book&#10;&#10;Description automatically generated">
            <a:extLst>
              <a:ext uri="{FF2B5EF4-FFF2-40B4-BE49-F238E27FC236}">
                <a16:creationId xmlns:a16="http://schemas.microsoft.com/office/drawing/2014/main" id="{60F8B604-B260-21F6-B15F-01EBB853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37605" r="9090" b="40707"/>
          <a:stretch/>
        </p:blipFill>
        <p:spPr>
          <a:xfrm rot="10800000">
            <a:off x="1220756" y="4969865"/>
            <a:ext cx="20578414" cy="502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815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9BB6-98E4-B3A0-2110-5B47AA30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Using a kernel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60F04-6892-B767-75FA-CDBBE5D2B5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0" y="6911009"/>
            <a:ext cx="10438769" cy="3383187"/>
          </a:xfrm>
          <a:prstGeom prst="rect">
            <a:avLst/>
          </a:prstGeom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9A3B24F2-D78C-FA94-798F-DF616A85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0708" y="2332825"/>
            <a:ext cx="2955619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8F917E-876C-7BDA-97AD-4E0F7305A4BD}"/>
              </a:ext>
            </a:extLst>
          </p:cNvPr>
          <p:cNvSpPr txBox="1"/>
          <p:nvPr/>
        </p:nvSpPr>
        <p:spPr>
          <a:xfrm>
            <a:off x="11537917" y="6139855"/>
            <a:ext cx="656408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Gaussian blur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AC128-C69F-A267-5359-026EE1D2EFA7}"/>
              </a:ext>
            </a:extLst>
          </p:cNvPr>
          <p:cNvSpPr txBox="1"/>
          <p:nvPr/>
        </p:nvSpPr>
        <p:spPr>
          <a:xfrm>
            <a:off x="596430" y="12402909"/>
            <a:ext cx="153488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Source: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  <a:hlinkClick r:id="rId4"/>
              </a:rPr>
              <a:t>https://en.wikipedia.org/wiki/Kernel_(image_processing)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endParaRPr kumimoji="0" lang="en-NL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2A24848-C1EA-F220-474C-7AEEDD2C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600" y="5609168"/>
            <a:ext cx="10646364" cy="643466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GB" sz="4800" b="1" i="0" dirty="0">
                <a:effectLst/>
                <a:latin typeface="__fkGroteskNeue_598ab8"/>
              </a:rPr>
              <a:t>Examples:</a:t>
            </a:r>
          </a:p>
          <a:p>
            <a:r>
              <a:rPr lang="en-GB" sz="4800" b="1" i="0" dirty="0">
                <a:effectLst/>
                <a:latin typeface="__fkGroteskNeue_598ab8"/>
              </a:rPr>
              <a:t>Blurring</a:t>
            </a:r>
            <a:r>
              <a:rPr lang="en-GB" sz="4800" b="0" i="0" dirty="0">
                <a:effectLst/>
                <a:latin typeface="__fkGroteskNeue_598ab8"/>
              </a:rPr>
              <a:t>: Smooths out noise and details in an image</a:t>
            </a:r>
          </a:p>
          <a:p>
            <a:r>
              <a:rPr lang="en-GB" sz="4800" b="1" i="0" dirty="0">
                <a:effectLst/>
                <a:latin typeface="__fkGroteskNeue_598ab8"/>
              </a:rPr>
              <a:t>Sharpening:</a:t>
            </a:r>
            <a:r>
              <a:rPr lang="en-GB" sz="4800" b="0" i="0" dirty="0">
                <a:effectLst/>
                <a:latin typeface="__fkGroteskNeue_598ab8"/>
              </a:rPr>
              <a:t> Enhances edges and fine details</a:t>
            </a:r>
          </a:p>
          <a:p>
            <a:r>
              <a:rPr lang="en-GB" sz="4800" b="1" i="0" dirty="0">
                <a:effectLst/>
                <a:latin typeface="__fkGroteskNeue_598ab8"/>
              </a:rPr>
              <a:t>Edge detection</a:t>
            </a:r>
            <a:r>
              <a:rPr lang="en-GB" sz="4800" b="0" i="0" dirty="0">
                <a:effectLst/>
                <a:latin typeface="__fkGroteskNeue_598ab8"/>
              </a:rPr>
              <a:t>: Identifies boundaries of objects in an image</a:t>
            </a:r>
          </a:p>
          <a:p>
            <a:r>
              <a:rPr lang="en-GB" sz="4800" b="1" i="0" dirty="0">
                <a:effectLst/>
                <a:latin typeface="__fkGroteskNeue_598ab8"/>
              </a:rPr>
              <a:t>Embossing</a:t>
            </a:r>
            <a:r>
              <a:rPr lang="en-GB" sz="4800" b="0" i="0" dirty="0">
                <a:effectLst/>
                <a:latin typeface="__fkGroteskNeue_598ab8"/>
              </a:rPr>
              <a:t>: Creates a 3D-like effect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7910655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7060-83F8-B4DB-E987-4F3491F8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coding exercise </a:t>
            </a:r>
          </a:p>
        </p:txBody>
      </p:sp>
      <p:pic>
        <p:nvPicPr>
          <p:cNvPr id="10" name="Picture 9" descr="A hand holding a book&#10;&#10;Description automatically generated">
            <a:extLst>
              <a:ext uri="{FF2B5EF4-FFF2-40B4-BE49-F238E27FC236}">
                <a16:creationId xmlns:a16="http://schemas.microsoft.com/office/drawing/2014/main" id="{628A80AA-6E35-0BAB-1DA4-87410B403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37605" r="9090" b="40707"/>
          <a:stretch/>
        </p:blipFill>
        <p:spPr>
          <a:xfrm rot="10800000">
            <a:off x="863599" y="4529598"/>
            <a:ext cx="22646640" cy="55254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6D9BE9-63E8-BE42-9C05-94D23B583995}"/>
              </a:ext>
            </a:extLst>
          </p:cNvPr>
          <p:cNvSpPr txBox="1"/>
          <p:nvPr/>
        </p:nvSpPr>
        <p:spPr>
          <a:xfrm>
            <a:off x="863599" y="12444944"/>
            <a:ext cx="1227908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Soure: Why machines learn – Anil Ananthaswany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64B49-E114-D705-1438-BD500F9C2D62}"/>
              </a:ext>
            </a:extLst>
          </p:cNvPr>
          <p:cNvSpPr txBox="1"/>
          <p:nvPr/>
        </p:nvSpPr>
        <p:spPr>
          <a:xfrm>
            <a:off x="1388532" y="10492639"/>
            <a:ext cx="2045546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Opdracht: </a:t>
            </a:r>
            <a:r>
              <a:rPr kumimoji="0" lang="en-NL" sz="4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Genereer code met een AI die de wiskundige berekening laat zien in numpy. </a:t>
            </a:r>
          </a:p>
        </p:txBody>
      </p:sp>
    </p:spTree>
    <p:extLst>
      <p:ext uri="{BB962C8B-B14F-4D97-AF65-F5344CB8AC3E}">
        <p14:creationId xmlns:p14="http://schemas.microsoft.com/office/powerpoint/2010/main" val="6479973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AEB5-7926-7E2F-45B0-D89BF74B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602DA-CDB0-95CD-384D-28059B184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NL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ernel_from_scratch.ipynb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56BF4DE-BA33-BF44-E7AE-D8ABADE254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217553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FBA4FE8-0429-DBF6-D1E6-EB2594FC4B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CB970-E5EF-0243-D8D8-178CC2EEE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5090949"/>
            <a:ext cx="8442960" cy="5971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B420E-8CDA-9AFB-7509-339EAF68D1ED}"/>
              </a:ext>
            </a:extLst>
          </p:cNvPr>
          <p:cNvSpPr txBox="1"/>
          <p:nvPr/>
        </p:nvSpPr>
        <p:spPr>
          <a:xfrm>
            <a:off x="1981200" y="11881991"/>
            <a:ext cx="10566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NL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Source: </a:t>
            </a:r>
            <a:r>
              <a:rPr lang="en-GB" dirty="0"/>
              <a:t>https://</a:t>
            </a:r>
            <a:r>
              <a:rPr lang="en-GB" dirty="0" err="1"/>
              <a:t>www.deeplearningbook.org</a:t>
            </a:r>
            <a:r>
              <a:rPr lang="en-GB" dirty="0"/>
              <a:t>/contents/</a:t>
            </a:r>
            <a:r>
              <a:rPr lang="en-GB" dirty="0" err="1"/>
              <a:t>convnets.html</a:t>
            </a:r>
            <a:endParaRPr kumimoji="0" lang="en-NL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E5E78B-F055-729B-232E-F35A2D2E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</p:spPr>
        <p:txBody>
          <a:bodyPr/>
          <a:lstStyle/>
          <a:p>
            <a:r>
              <a:rPr lang="en-NL" dirty="0"/>
              <a:t>Kernel operation theory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48D51-7694-1585-59BD-01416AC888C7}"/>
              </a:ext>
            </a:extLst>
          </p:cNvPr>
          <p:cNvSpPr txBox="1"/>
          <p:nvPr/>
        </p:nvSpPr>
        <p:spPr>
          <a:xfrm>
            <a:off x="12584356" y="4960527"/>
            <a:ext cx="9818443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800" b="1" dirty="0"/>
              <a:t>Kernel size  </a:t>
            </a:r>
            <a:r>
              <a:rPr lang="en-GB" sz="4800" dirty="0"/>
              <a:t>3x3 or 5x5 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8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8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</a:t>
            </a: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tride</a:t>
            </a: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: steps you take with kernel. </a:t>
            </a:r>
            <a:r>
              <a:rPr kumimoji="0" lang="en-GB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</a:t>
            </a: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g. </a:t>
            </a:r>
            <a:r>
              <a:rPr kumimoji="0" lang="en-GB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</a:t>
            </a: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tride = 2 you go 2 steps to the right/down.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800" b="1" dirty="0"/>
              <a:t>Padding</a:t>
            </a:r>
            <a:r>
              <a:rPr lang="en-NL" sz="4800" dirty="0"/>
              <a:t>: a trick where you add extra cells to input imagee.</a:t>
            </a:r>
            <a:endParaRPr kumimoji="0" lang="en-NL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0246642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F39B-3BF8-64AD-AF83-264B938A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sz="7200" dirty="0"/>
              <a:t>Students should understand AI at 3 levels: Concept and math and code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4E84E5-A25C-3AC2-DBAA-4B4BD4E14C2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GIF.gif" descr="GIF.gif">
            <a:extLst>
              <a:ext uri="{FF2B5EF4-FFF2-40B4-BE49-F238E27FC236}">
                <a16:creationId xmlns:a16="http://schemas.microsoft.com/office/drawing/2014/main" id="{7E5F2E7B-E019-6239-D178-079EE764B8A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55" y="7704224"/>
            <a:ext cx="6400800" cy="3827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B00B8C-7B73-3853-3FB5-3F1D07A8A9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2698" y="8106833"/>
            <a:ext cx="6400800" cy="2268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06E49-A1F3-3935-A9E9-D6000892B98C}"/>
              </a:ext>
            </a:extLst>
          </p:cNvPr>
          <p:cNvSpPr txBox="1"/>
          <p:nvPr/>
        </p:nvSpPr>
        <p:spPr>
          <a:xfrm>
            <a:off x="9329606" y="8256739"/>
            <a:ext cx="4541041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f(x) </a:t>
            </a:r>
            <a:r>
              <a:rPr lang="en-NL" sz="6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∗</a:t>
            </a:r>
            <a:r>
              <a:rPr lang="en-GB" sz="6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g(x)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u="none" strike="noStrike" cap="none" spc="0" normalizeH="0" baseline="0" dirty="0">
              <a:ln>
                <a:noFill/>
              </a:ln>
              <a:solidFill>
                <a:srgbClr val="5E5E5E"/>
              </a:solidFill>
              <a:uFillTx/>
              <a:latin typeface="KaTeX_Main"/>
              <a:ea typeface="+mn-ea"/>
              <a:cs typeface="+mn-cs"/>
              <a:sym typeface="Helvetica Neue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0" i="0" dirty="0">
                <a:effectLst/>
                <a:latin typeface="KaTeX_Main"/>
              </a:rPr>
              <a:t>(</a:t>
            </a:r>
            <a:r>
              <a:rPr lang="en-NL" sz="3600" b="1" i="0" dirty="0">
                <a:effectLst/>
                <a:latin typeface="KaTeX_Main"/>
              </a:rPr>
              <a:t>∗</a:t>
            </a:r>
            <a:r>
              <a:rPr lang="en-GB" sz="3200" b="1" i="0" dirty="0">
                <a:effectLst/>
                <a:latin typeface="KaTeX_Main"/>
              </a:rPr>
              <a:t> </a:t>
            </a:r>
            <a:r>
              <a:rPr lang="en-GB" sz="3200" b="0" i="0" dirty="0">
                <a:effectLst/>
                <a:latin typeface="KaTeX_Main"/>
              </a:rPr>
              <a:t>convolution operator)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B4F40-7BCD-0166-2FE3-B1F67E4699F3}"/>
              </a:ext>
            </a:extLst>
          </p:cNvPr>
          <p:cNvSpPr txBox="1"/>
          <p:nvPr/>
        </p:nvSpPr>
        <p:spPr>
          <a:xfrm>
            <a:off x="782610" y="11792661"/>
            <a:ext cx="748645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400" dirty="0">
                <a:solidFill>
                  <a:srgbClr val="002060"/>
                </a:solidFill>
              </a:rPr>
              <a:t>C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oncept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568D5-A4C4-3FD5-9DDC-0C7026B926C9}"/>
              </a:ext>
            </a:extLst>
          </p:cNvPr>
          <p:cNvSpPr txBox="1"/>
          <p:nvPr/>
        </p:nvSpPr>
        <p:spPr>
          <a:xfrm>
            <a:off x="7726239" y="11772004"/>
            <a:ext cx="748645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6567B-4A6C-4130-2C2D-9988CDF5798A}"/>
              </a:ext>
            </a:extLst>
          </p:cNvPr>
          <p:cNvSpPr txBox="1"/>
          <p:nvPr/>
        </p:nvSpPr>
        <p:spPr>
          <a:xfrm>
            <a:off x="14669868" y="11772004"/>
            <a:ext cx="748645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Code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65B68D-23A0-8E92-6B19-44EC47A58D04}"/>
              </a:ext>
            </a:extLst>
          </p:cNvPr>
          <p:cNvSpPr txBox="1">
            <a:spLocks/>
          </p:cNvSpPr>
          <p:nvPr/>
        </p:nvSpPr>
        <p:spPr>
          <a:xfrm>
            <a:off x="2325362" y="6396429"/>
            <a:ext cx="17359638" cy="1080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NL" sz="5400" b="0" dirty="0"/>
              <a:t>Example: kernel operation in a Conv2D layer</a:t>
            </a:r>
          </a:p>
        </p:txBody>
      </p:sp>
    </p:spTree>
    <p:extLst>
      <p:ext uri="{BB962C8B-B14F-4D97-AF65-F5344CB8AC3E}">
        <p14:creationId xmlns:p14="http://schemas.microsoft.com/office/powerpoint/2010/main" val="173833791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F8B7-8604-463F-B49F-6A434B741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0198B39-B118-2575-0DC6-CBE807971E58}"/>
              </a:ext>
            </a:extLst>
          </p:cNvPr>
          <p:cNvSpPr>
            <a:spLocks noGrp="1"/>
          </p:cNvSpPr>
          <p:nvPr>
            <p:ph type="pic" sz="half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9E0D28-9C26-36D3-D982-6E99F469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Recap neural net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F0BEC-F0A7-289D-E29A-92EB70DC109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6663A-FDB9-1758-AE72-28E65EA0CB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3E2671-DEED-D86D-DC5B-CDF681658F7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769760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uron drawings by Santiago Ramón y Cajal">
            <a:extLst>
              <a:ext uri="{FF2B5EF4-FFF2-40B4-BE49-F238E27FC236}">
                <a16:creationId xmlns:a16="http://schemas.microsoft.com/office/drawing/2014/main" id="{B521B854-CBD5-4BC3-B7E9-775A76614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" b="35274"/>
          <a:stretch/>
        </p:blipFill>
        <p:spPr bwMode="auto">
          <a:xfrm>
            <a:off x="-239804" y="23"/>
            <a:ext cx="24383960" cy="137159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39C26-EFDC-58D8-26A4-1A71FA93ABB4}"/>
              </a:ext>
            </a:extLst>
          </p:cNvPr>
          <p:cNvSpPr txBox="1"/>
          <p:nvPr/>
        </p:nvSpPr>
        <p:spPr>
          <a:xfrm>
            <a:off x="15766472" y="380176"/>
            <a:ext cx="86175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latin typeface="Inter"/>
              </a:rPr>
              <a:t>Santiago Ramón y Cajal  </a:t>
            </a:r>
          </a:p>
          <a:p>
            <a:r>
              <a:rPr lang="en-GB" sz="4800" dirty="0">
                <a:latin typeface="Inter"/>
              </a:rPr>
              <a:t>Nobel Prize Physiology 1906 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393748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8D04-C5D2-5060-680B-12D09B4F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471" y="1901628"/>
            <a:ext cx="21292728" cy="2955619"/>
          </a:xfrm>
        </p:spPr>
        <p:txBody>
          <a:bodyPr/>
          <a:lstStyle/>
          <a:p>
            <a:r>
              <a:rPr lang="en-NL" dirty="0"/>
              <a:t>Amsterdam gebruikt actief CV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18AA9-3724-EDEA-8012-228DE18E3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CC74F1-E0A1-9DD3-55EA-12EF5F7C4C4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Christine, garbage bags, Eureka">
            <a:extLst>
              <a:ext uri="{FF2B5EF4-FFF2-40B4-BE49-F238E27FC236}">
                <a16:creationId xmlns:a16="http://schemas.microsoft.com/office/drawing/2014/main" id="{585E0E22-57BD-9A92-D322-5D512AE3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51" y="4592906"/>
            <a:ext cx="9492749" cy="559302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76204-9045-0821-F739-651699201ECA}"/>
              </a:ext>
            </a:extLst>
          </p:cNvPr>
          <p:cNvSpPr txBox="1"/>
          <p:nvPr/>
        </p:nvSpPr>
        <p:spPr>
          <a:xfrm>
            <a:off x="2387600" y="11257538"/>
            <a:ext cx="17932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  <a:hlinkClick r:id="rId3"/>
              </a:rPr>
              <a:t>https://openresearch.amsterdam/nl/page/63153/urban-object-detection-kit-a-system-for-collection-and-analysis-of</a:t>
            </a: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endParaRPr kumimoji="0" lang="en-NL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C62C-0F84-786A-2215-DB8DBA12C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400" y="3794410"/>
            <a:ext cx="10337800" cy="612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2090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4BFFDF58-0A24-B70C-F431-C7FA38882B11}"/>
              </a:ext>
            </a:extLst>
          </p:cNvPr>
          <p:cNvSpPr txBox="1">
            <a:spLocks/>
          </p:cNvSpPr>
          <p:nvPr/>
        </p:nvSpPr>
        <p:spPr>
          <a:xfrm>
            <a:off x="2191288" y="1408521"/>
            <a:ext cx="21292728" cy="1651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7000" dirty="0"/>
              <a:t>From human neurons to artificial neurons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D2FF2-8FD0-30A0-9FB1-FC08F2C69823}"/>
              </a:ext>
            </a:extLst>
          </p:cNvPr>
          <p:cNvSpPr txBox="1"/>
          <p:nvPr/>
        </p:nvSpPr>
        <p:spPr>
          <a:xfrm>
            <a:off x="3957605" y="9975207"/>
            <a:ext cx="4331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dirty="0"/>
              <a:t>Summation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16A03-7C9F-762C-82C5-3CA68B0F29EC}"/>
              </a:ext>
            </a:extLst>
          </p:cNvPr>
          <p:cNvSpPr txBox="1"/>
          <p:nvPr/>
        </p:nvSpPr>
        <p:spPr>
          <a:xfrm>
            <a:off x="8510181" y="9975205"/>
            <a:ext cx="658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dirty="0"/>
              <a:t>Activation function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B11988-EE50-4D40-25E2-3ECF03B49D59}"/>
              </a:ext>
            </a:extLst>
          </p:cNvPr>
          <p:cNvSpPr/>
          <p:nvPr/>
        </p:nvSpPr>
        <p:spPr>
          <a:xfrm>
            <a:off x="6519143" y="4789177"/>
            <a:ext cx="3143178" cy="2867692"/>
          </a:xfrm>
          <a:prstGeom prst="ellipse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4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DFE0BE-D4EE-27D8-5EC0-AFC80E45811E}"/>
              </a:ext>
            </a:extLst>
          </p:cNvPr>
          <p:cNvCxnSpPr>
            <a:cxnSpLocks/>
            <a:stCxn id="7" idx="0"/>
            <a:endCxn id="7" idx="4"/>
          </p:cNvCxnSpPr>
          <p:nvPr/>
        </p:nvCxnSpPr>
        <p:spPr>
          <a:xfrm>
            <a:off x="8090732" y="4789177"/>
            <a:ext cx="0" cy="286769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C52313-3AA8-7118-5D3B-4DF06CCF05EE}"/>
              </a:ext>
            </a:extLst>
          </p:cNvPr>
          <p:cNvSpPr txBox="1"/>
          <p:nvPr/>
        </p:nvSpPr>
        <p:spPr>
          <a:xfrm>
            <a:off x="8492088" y="5722996"/>
            <a:ext cx="630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600" dirty="0"/>
              <a:t>f</a:t>
            </a:r>
            <a:endParaRPr lang="en-NL" sz="5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CC4AE9-57AC-2031-2A42-78C15D6FD6D4}"/>
                  </a:ext>
                </a:extLst>
              </p:cNvPr>
              <p:cNvSpPr txBox="1"/>
              <p:nvPr/>
            </p:nvSpPr>
            <p:spPr>
              <a:xfrm>
                <a:off x="7167639" y="5760617"/>
                <a:ext cx="622446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5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NL" sz="5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CC4AE9-57AC-2031-2A42-78C15D6FD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639" y="5760617"/>
                <a:ext cx="622446" cy="861774"/>
              </a:xfrm>
              <a:prstGeom prst="rect">
                <a:avLst/>
              </a:prstGeom>
              <a:blipFill>
                <a:blip r:embed="rId2"/>
                <a:stretch>
                  <a:fillRect l="-58000" r="-26000" b="-362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7AC462-ECEF-EB77-B9FA-FBEDB71F0BD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5407285" y="6223023"/>
            <a:ext cx="111185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4316A9-6A40-907F-CCE6-A6CE0567E50E}"/>
              </a:ext>
            </a:extLst>
          </p:cNvPr>
          <p:cNvCxnSpPr>
            <a:cxnSpLocks/>
          </p:cNvCxnSpPr>
          <p:nvPr/>
        </p:nvCxnSpPr>
        <p:spPr>
          <a:xfrm>
            <a:off x="9662321" y="6250505"/>
            <a:ext cx="111185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F541AA-6C68-9BE7-9D34-683CCEF0E95E}"/>
              </a:ext>
            </a:extLst>
          </p:cNvPr>
          <p:cNvCxnSpPr>
            <a:cxnSpLocks/>
          </p:cNvCxnSpPr>
          <p:nvPr/>
        </p:nvCxnSpPr>
        <p:spPr>
          <a:xfrm>
            <a:off x="5712085" y="5283223"/>
            <a:ext cx="111185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117E0C-EC0D-75A3-875F-89B75236F91D}"/>
              </a:ext>
            </a:extLst>
          </p:cNvPr>
          <p:cNvCxnSpPr>
            <a:cxnSpLocks/>
          </p:cNvCxnSpPr>
          <p:nvPr/>
        </p:nvCxnSpPr>
        <p:spPr>
          <a:xfrm>
            <a:off x="5712085" y="7061223"/>
            <a:ext cx="111185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BAAC74EA-D264-B6D7-4279-F10821E97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1681" y="5276482"/>
            <a:ext cx="5946044" cy="22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88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BE148-C42E-B475-AD54-9579B1041B52}"/>
              </a:ext>
            </a:extLst>
          </p:cNvPr>
          <p:cNvSpPr txBox="1"/>
          <p:nvPr/>
        </p:nvSpPr>
        <p:spPr>
          <a:xfrm>
            <a:off x="1957036" y="3478042"/>
            <a:ext cx="213959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b="1" dirty="0">
                <a:latin typeface="Inter"/>
              </a:rPr>
              <a:t>Inputs  (x)</a:t>
            </a:r>
          </a:p>
          <a:p>
            <a:pPr marL="571500" lvl="5" indent="-571500" algn="l">
              <a:buFont typeface="Arial" panose="020B0604020202020204" pitchFamily="34" charset="0"/>
              <a:buChar char="•"/>
            </a:pPr>
            <a:r>
              <a:rPr lang="en-GB" sz="4000" dirty="0">
                <a:latin typeface="Inter"/>
              </a:rPr>
              <a:t>These are the input values to the neuron.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b="1" dirty="0">
                <a:latin typeface="Inter"/>
              </a:rPr>
              <a:t>Weights (w)</a:t>
            </a:r>
            <a:endParaRPr lang="en-GB" sz="4000" dirty="0">
              <a:latin typeface="Inter"/>
            </a:endParaRP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Inter"/>
              </a:rPr>
              <a:t>Each input is associated with a weight, which determines the strength of that input.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dirty="0">
                <a:latin typeface="Inter"/>
              </a:rPr>
              <a:t>Bias (b)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Inter"/>
              </a:rPr>
              <a:t>A constant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b="1" dirty="0">
                <a:latin typeface="Inter"/>
              </a:rPr>
              <a:t>Summation (</a:t>
            </a:r>
            <a:r>
              <a:rPr lang="el-GR" sz="4000" b="1" dirty="0">
                <a:latin typeface="KaTeX_Main"/>
              </a:rPr>
              <a:t>Σ</a:t>
            </a:r>
            <a:r>
              <a:rPr lang="el-GR" sz="4000" b="1" dirty="0">
                <a:latin typeface="Inter"/>
              </a:rPr>
              <a:t>)</a:t>
            </a:r>
            <a:r>
              <a:rPr lang="el-GR" sz="4000" dirty="0">
                <a:latin typeface="Inter"/>
              </a:rPr>
              <a:t>:</a:t>
            </a:r>
            <a:endParaRPr lang="nl-NL" sz="4000" dirty="0">
              <a:latin typeface="Inter"/>
            </a:endParaRP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lang="nl-NL" sz="4000" dirty="0" err="1">
                <a:latin typeface="Inter"/>
              </a:rPr>
              <a:t>Sum</a:t>
            </a:r>
            <a:r>
              <a:rPr lang="nl-NL" sz="4000" dirty="0">
                <a:latin typeface="Inter"/>
              </a:rPr>
              <a:t> of </a:t>
            </a:r>
            <a:r>
              <a:rPr lang="nl-NL" sz="4000" dirty="0" err="1">
                <a:latin typeface="Inter"/>
              </a:rPr>
              <a:t>inputs</a:t>
            </a:r>
            <a:r>
              <a:rPr lang="nl-NL" sz="4000" dirty="0">
                <a:latin typeface="Inter"/>
              </a:rPr>
              <a:t> x weights + bias</a:t>
            </a:r>
            <a:endParaRPr lang="en-GB" sz="4000" dirty="0"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10847-2144-5B0F-5022-39043DC51E2E}"/>
              </a:ext>
            </a:extLst>
          </p:cNvPr>
          <p:cNvSpPr txBox="1"/>
          <p:nvPr/>
        </p:nvSpPr>
        <p:spPr>
          <a:xfrm>
            <a:off x="1957037" y="9144001"/>
            <a:ext cx="106979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400" dirty="0">
                <a:latin typeface="KaTeX_Main"/>
              </a:rPr>
              <a:t>Sum=(</a:t>
            </a:r>
            <a:r>
              <a:rPr lang="en-GB" sz="6400" dirty="0">
                <a:latin typeface="KaTeX_Math"/>
              </a:rPr>
              <a:t>x</a:t>
            </a:r>
            <a:r>
              <a:rPr lang="en-GB" sz="6400" dirty="0">
                <a:latin typeface="KaTeX_Main"/>
              </a:rPr>
              <a:t>1​×</a:t>
            </a:r>
            <a:r>
              <a:rPr lang="en-GB" sz="6400" dirty="0">
                <a:latin typeface="KaTeX_Math"/>
              </a:rPr>
              <a:t>w</a:t>
            </a:r>
            <a:r>
              <a:rPr lang="en-GB" sz="6400" dirty="0">
                <a:latin typeface="KaTeX_Main"/>
              </a:rPr>
              <a:t>1​)+(</a:t>
            </a:r>
            <a:r>
              <a:rPr lang="en-GB" sz="6400" dirty="0">
                <a:latin typeface="KaTeX_Math"/>
              </a:rPr>
              <a:t>x</a:t>
            </a:r>
            <a:r>
              <a:rPr lang="en-GB" sz="6400" dirty="0">
                <a:latin typeface="KaTeX_Main"/>
              </a:rPr>
              <a:t>2​×</a:t>
            </a:r>
            <a:r>
              <a:rPr lang="en-GB" sz="6400" dirty="0">
                <a:latin typeface="KaTeX_Math"/>
              </a:rPr>
              <a:t>w</a:t>
            </a:r>
            <a:r>
              <a:rPr lang="en-GB" sz="6400" dirty="0">
                <a:latin typeface="KaTeX_Main"/>
              </a:rPr>
              <a:t>2​) + b</a:t>
            </a:r>
            <a:endParaRPr lang="en-NL" sz="6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F9F10-1EA3-4E49-7354-40E64BE53FFC}"/>
              </a:ext>
            </a:extLst>
          </p:cNvPr>
          <p:cNvSpPr txBox="1">
            <a:spLocks/>
          </p:cNvSpPr>
          <p:nvPr/>
        </p:nvSpPr>
        <p:spPr>
          <a:xfrm>
            <a:off x="1886488" y="1103721"/>
            <a:ext cx="21292728" cy="1651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7000" dirty="0"/>
              <a:t>Neurons do calculations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F0E4E7-01F9-01DC-7245-509DF40E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990" y="8814282"/>
            <a:ext cx="10871200" cy="444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18C561-FC56-70D9-974A-A8103A9FD59F}"/>
              </a:ext>
            </a:extLst>
          </p:cNvPr>
          <p:cNvSpPr/>
          <p:nvPr/>
        </p:nvSpPr>
        <p:spPr>
          <a:xfrm>
            <a:off x="13730991" y="8206633"/>
            <a:ext cx="5936106" cy="50526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4800"/>
          </a:p>
        </p:txBody>
      </p:sp>
    </p:spTree>
    <p:extLst>
      <p:ext uri="{BB962C8B-B14F-4D97-AF65-F5344CB8AC3E}">
        <p14:creationId xmlns:p14="http://schemas.microsoft.com/office/powerpoint/2010/main" val="4206086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FC46D9-2428-C28F-172B-5E883B01ACCB}"/>
              </a:ext>
            </a:extLst>
          </p:cNvPr>
          <p:cNvSpPr txBox="1"/>
          <p:nvPr/>
        </p:nvSpPr>
        <p:spPr>
          <a:xfrm>
            <a:off x="2173573" y="3543738"/>
            <a:ext cx="1962212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5600" b="1" dirty="0">
                <a:latin typeface="Inter"/>
              </a:rPr>
              <a:t>Activation Function</a:t>
            </a:r>
            <a:r>
              <a:rPr lang="en-GB" sz="5600" dirty="0">
                <a:latin typeface="Inter"/>
              </a:rPr>
              <a:t>: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5600" dirty="0">
                <a:latin typeface="Inter"/>
              </a:rPr>
              <a:t>The summed value is passed through an activation function to produce the output (</a:t>
            </a:r>
            <a:r>
              <a:rPr lang="en-GB" sz="5600" i="1" dirty="0">
                <a:latin typeface="KaTeX_Math"/>
              </a:rPr>
              <a:t>y</a:t>
            </a:r>
            <a:r>
              <a:rPr lang="en-GB" sz="5600" dirty="0">
                <a:latin typeface="Inter"/>
              </a:rPr>
              <a:t>).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5600" dirty="0">
                <a:latin typeface="KaTeX_Math"/>
              </a:rPr>
              <a:t>In the example a basic activation function: </a:t>
            </a:r>
            <a:r>
              <a:rPr lang="en-GB" sz="5600" b="1" dirty="0" err="1">
                <a:latin typeface="KaTeX_Math"/>
              </a:rPr>
              <a:t>ReLu</a:t>
            </a:r>
            <a:br>
              <a:rPr lang="en-GB" sz="5600" dirty="0"/>
            </a:br>
            <a:endParaRPr lang="en-GB" sz="5600" dirty="0">
              <a:latin typeface="Int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D97FE8-5C87-9BAE-AE69-86F1D15071B3}"/>
              </a:ext>
            </a:extLst>
          </p:cNvPr>
          <p:cNvSpPr txBox="1">
            <a:spLocks/>
          </p:cNvSpPr>
          <p:nvPr/>
        </p:nvSpPr>
        <p:spPr>
          <a:xfrm>
            <a:off x="1886488" y="1103721"/>
            <a:ext cx="21292728" cy="1651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7000" dirty="0"/>
              <a:t>Neurons do calculations 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975D7-1D77-9ABF-1719-3F9300BD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990" y="8814282"/>
            <a:ext cx="10871200" cy="4445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906108-459F-3F02-1B8A-EBE422142B9D}"/>
              </a:ext>
            </a:extLst>
          </p:cNvPr>
          <p:cNvSpPr/>
          <p:nvPr/>
        </p:nvSpPr>
        <p:spPr>
          <a:xfrm>
            <a:off x="19630348" y="8206633"/>
            <a:ext cx="2551228" cy="50526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4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BEF01-2FE9-EB5A-F22A-AD4D60039228}"/>
              </a:ext>
            </a:extLst>
          </p:cNvPr>
          <p:cNvSpPr txBox="1"/>
          <p:nvPr/>
        </p:nvSpPr>
        <p:spPr>
          <a:xfrm>
            <a:off x="3914824" y="8857932"/>
            <a:ext cx="63123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2060"/>
                </a:solidFill>
              </a:rPr>
              <a:t>i</a:t>
            </a:r>
            <a:r>
              <a:rPr lang="en-NL" sz="4800" dirty="0">
                <a:solidFill>
                  <a:srgbClr val="002060"/>
                </a:solidFill>
              </a:rPr>
              <a:t>f x &lt;= 0:</a:t>
            </a:r>
          </a:p>
          <a:p>
            <a:r>
              <a:rPr lang="en-NL" sz="4800" dirty="0">
                <a:solidFill>
                  <a:srgbClr val="002060"/>
                </a:solidFill>
              </a:rPr>
              <a:t>    y = 0</a:t>
            </a:r>
          </a:p>
          <a:p>
            <a:r>
              <a:rPr lang="en-NL" sz="4800" dirty="0">
                <a:solidFill>
                  <a:srgbClr val="002060"/>
                </a:solidFill>
              </a:rPr>
              <a:t>else:</a:t>
            </a:r>
          </a:p>
          <a:p>
            <a:r>
              <a:rPr lang="en-NL" sz="4800" dirty="0">
                <a:solidFill>
                  <a:srgbClr val="002060"/>
                </a:solidFill>
              </a:rPr>
              <a:t>    y = x</a:t>
            </a:r>
          </a:p>
        </p:txBody>
      </p:sp>
      <p:pic>
        <p:nvPicPr>
          <p:cNvPr id="1026" name="Picture 2" descr="ReLU (Rectified Linear Unit) Activation Function">
            <a:extLst>
              <a:ext uri="{FF2B5EF4-FFF2-40B4-BE49-F238E27FC236}">
                <a16:creationId xmlns:a16="http://schemas.microsoft.com/office/drawing/2014/main" id="{33F5673B-30EA-00C7-ED3F-3096938A2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90" y="9172874"/>
            <a:ext cx="8426888" cy="383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85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F66F-622B-5D1F-D66C-8427429D8727}"/>
              </a:ext>
            </a:extLst>
          </p:cNvPr>
          <p:cNvSpPr txBox="1">
            <a:spLocks/>
          </p:cNvSpPr>
          <p:nvPr/>
        </p:nvSpPr>
        <p:spPr>
          <a:xfrm>
            <a:off x="1886488" y="1103721"/>
            <a:ext cx="21292728" cy="1651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7000" dirty="0"/>
              <a:t>From one neuron to a neural net</a:t>
            </a:r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14947F23-9285-B131-4721-A209A268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551" y="3775238"/>
            <a:ext cx="6890698" cy="828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39CFD-0002-0DDB-1DC0-2B484FBF9B0F}"/>
              </a:ext>
            </a:extLst>
          </p:cNvPr>
          <p:cNvSpPr txBox="1"/>
          <p:nvPr/>
        </p:nvSpPr>
        <p:spPr>
          <a:xfrm>
            <a:off x="12532852" y="3775238"/>
            <a:ext cx="1095448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L" sz="5600" dirty="0">
              <a:latin typeface="Aptos" panose="020B0004020202020204" pitchFamily="34" charset="0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NL" sz="5600" dirty="0">
                <a:latin typeface="Aptos" panose="020B0004020202020204" pitchFamily="34" charset="0"/>
              </a:rPr>
              <a:t>Input layer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NL" sz="5600" dirty="0">
                <a:latin typeface="Aptos" panose="020B0004020202020204" pitchFamily="34" charset="0"/>
              </a:rPr>
              <a:t>Hidden layer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NL" sz="5600" dirty="0">
                <a:latin typeface="Aptos" panose="020B0004020202020204" pitchFamily="34" charset="0"/>
              </a:rPr>
              <a:t>Output layer</a:t>
            </a:r>
          </a:p>
          <a:p>
            <a:endParaRPr lang="en-NL" sz="5600" dirty="0">
              <a:latin typeface="Aptos" panose="020B0004020202020204" pitchFamily="34" charset="0"/>
            </a:endParaRPr>
          </a:p>
          <a:p>
            <a:r>
              <a:rPr lang="nl-NL" sz="5600" dirty="0" err="1">
                <a:latin typeface="Aptos" panose="020B0004020202020204" pitchFamily="34" charset="0"/>
              </a:rPr>
              <a:t>Each</a:t>
            </a:r>
            <a:r>
              <a:rPr lang="nl-NL" sz="5600" dirty="0">
                <a:latin typeface="Aptos" panose="020B0004020202020204" pitchFamily="34" charset="0"/>
              </a:rPr>
              <a:t> </a:t>
            </a:r>
            <a:r>
              <a:rPr lang="nl-NL" sz="5600" dirty="0" err="1">
                <a:latin typeface="Aptos" panose="020B0004020202020204" pitchFamily="34" charset="0"/>
              </a:rPr>
              <a:t>arrow</a:t>
            </a:r>
            <a:r>
              <a:rPr lang="nl-NL" sz="5600" dirty="0">
                <a:latin typeface="Aptos" panose="020B0004020202020204" pitchFamily="34" charset="0"/>
              </a:rPr>
              <a:t> = </a:t>
            </a:r>
            <a:r>
              <a:rPr lang="en-NL" sz="5600" dirty="0">
                <a:latin typeface="Aptos" panose="020B0004020202020204" pitchFamily="34" charset="0"/>
              </a:rPr>
              <a:t>input </a:t>
            </a:r>
            <a:r>
              <a:rPr lang="en-NL" sz="5600" i="1" dirty="0">
                <a:latin typeface="Aptos" panose="020B0004020202020204" pitchFamily="34" charset="0"/>
              </a:rPr>
              <a:t>* </a:t>
            </a:r>
            <a:r>
              <a:rPr lang="en-NL" sz="5600" dirty="0">
                <a:latin typeface="Aptos" panose="020B0004020202020204" pitchFamily="34" charset="0"/>
              </a:rPr>
              <a:t>weight + bias </a:t>
            </a:r>
          </a:p>
          <a:p>
            <a:endParaRPr lang="en-NL" sz="5600" dirty="0">
              <a:latin typeface="Aptos" panose="020B0004020202020204" pitchFamily="34" charset="0"/>
            </a:endParaRPr>
          </a:p>
          <a:p>
            <a:r>
              <a:rPr lang="en-NL" sz="5600" dirty="0">
                <a:latin typeface="Aptos" panose="020B0004020202020204" pitchFamily="34" charset="0"/>
              </a:rPr>
              <a:t>	‘Dense layer’.</a:t>
            </a:r>
          </a:p>
        </p:txBody>
      </p:sp>
    </p:spTree>
    <p:extLst>
      <p:ext uri="{BB962C8B-B14F-4D97-AF65-F5344CB8AC3E}">
        <p14:creationId xmlns:p14="http://schemas.microsoft.com/office/powerpoint/2010/main" val="1359557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18FB-09E5-D817-BE24-8910659C056C}"/>
              </a:ext>
            </a:extLst>
          </p:cNvPr>
          <p:cNvSpPr txBox="1">
            <a:spLocks/>
          </p:cNvSpPr>
          <p:nvPr/>
        </p:nvSpPr>
        <p:spPr>
          <a:xfrm>
            <a:off x="1886488" y="1103721"/>
            <a:ext cx="21292728" cy="1651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7000" dirty="0"/>
              <a:t>A CNN uses supervised learning</a:t>
            </a: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35E69446-A82D-EDF3-D444-7D22E3E5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486" y="6135600"/>
            <a:ext cx="3101780" cy="373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9F3B1-532A-1B39-A3E5-0C6D1AB9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478" y="6948741"/>
            <a:ext cx="1504988" cy="1466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625D3-7D80-CE12-1464-5FE8C6148BA6}"/>
              </a:ext>
            </a:extLst>
          </p:cNvPr>
          <p:cNvSpPr txBox="1"/>
          <p:nvPr/>
        </p:nvSpPr>
        <p:spPr>
          <a:xfrm>
            <a:off x="11528620" y="7349066"/>
            <a:ext cx="3101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dirty="0"/>
              <a:t>Prediction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C0838-1855-320F-1722-F5DD5C098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410" y="2852397"/>
            <a:ext cx="1504988" cy="1466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AC1C6-9223-C2A8-F903-9E2BFB2C2C69}"/>
              </a:ext>
            </a:extLst>
          </p:cNvPr>
          <p:cNvSpPr txBox="1"/>
          <p:nvPr/>
        </p:nvSpPr>
        <p:spPr>
          <a:xfrm>
            <a:off x="17368532" y="4682662"/>
            <a:ext cx="4131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dirty="0"/>
              <a:t>Labeled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51DB6-BF87-A916-98AB-C8A734BD34A3}"/>
              </a:ext>
            </a:extLst>
          </p:cNvPr>
          <p:cNvSpPr txBox="1"/>
          <p:nvPr/>
        </p:nvSpPr>
        <p:spPr>
          <a:xfrm>
            <a:off x="17238134" y="7349066"/>
            <a:ext cx="3821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dirty="0"/>
              <a:t>Ground truth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BBE72D-9A0F-71B7-D2A6-C6202D0FFCE0}"/>
              </a:ext>
            </a:extLst>
          </p:cNvPr>
          <p:cNvCxnSpPr/>
          <p:nvPr/>
        </p:nvCxnSpPr>
        <p:spPr>
          <a:xfrm>
            <a:off x="18681904" y="5757335"/>
            <a:ext cx="0" cy="11914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46FF85-BEE0-719F-3DD9-36F2279A0278}"/>
              </a:ext>
            </a:extLst>
          </p:cNvPr>
          <p:cNvCxnSpPr>
            <a:cxnSpLocks/>
          </p:cNvCxnSpPr>
          <p:nvPr/>
        </p:nvCxnSpPr>
        <p:spPr>
          <a:xfrm>
            <a:off x="15283296" y="7848193"/>
            <a:ext cx="14859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131540-6C29-57C4-5E9C-D6244EBCA50F}"/>
              </a:ext>
            </a:extLst>
          </p:cNvPr>
          <p:cNvSpPr txBox="1"/>
          <p:nvPr/>
        </p:nvSpPr>
        <p:spPr>
          <a:xfrm>
            <a:off x="1071244" y="8516741"/>
            <a:ext cx="4131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0265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38AA4-C57F-3FBA-3E62-EFD6C67DEC39}"/>
              </a:ext>
            </a:extLst>
          </p:cNvPr>
          <p:cNvSpPr txBox="1"/>
          <p:nvPr/>
        </p:nvSpPr>
        <p:spPr>
          <a:xfrm>
            <a:off x="9768853" y="3116374"/>
            <a:ext cx="2470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4800" dirty="0">
                <a:solidFill>
                  <a:srgbClr val="002060"/>
                </a:solidFill>
              </a:rPr>
              <a:t>Input X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942260-0CC2-CA8B-348C-14060A30643A}"/>
              </a:ext>
            </a:extLst>
          </p:cNvPr>
          <p:cNvSpPr/>
          <p:nvPr/>
        </p:nvSpPr>
        <p:spPr>
          <a:xfrm>
            <a:off x="8581736" y="4463912"/>
            <a:ext cx="4876800" cy="121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Layer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71A272-F420-D022-981A-1E717583A630}"/>
              </a:ext>
            </a:extLst>
          </p:cNvPr>
          <p:cNvSpPr/>
          <p:nvPr/>
        </p:nvSpPr>
        <p:spPr>
          <a:xfrm>
            <a:off x="8581736" y="6188438"/>
            <a:ext cx="4876800" cy="121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323E5-AFAD-186A-8DE7-A5C98E3EC571}"/>
              </a:ext>
            </a:extLst>
          </p:cNvPr>
          <p:cNvSpPr/>
          <p:nvPr/>
        </p:nvSpPr>
        <p:spPr>
          <a:xfrm>
            <a:off x="4540525" y="6493238"/>
            <a:ext cx="280457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Weights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2C4747-71F6-C63B-6BA5-882EC596AB39}"/>
              </a:ext>
            </a:extLst>
          </p:cNvPr>
          <p:cNvSpPr/>
          <p:nvPr/>
        </p:nvSpPr>
        <p:spPr>
          <a:xfrm>
            <a:off x="4540525" y="4768712"/>
            <a:ext cx="280457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Weights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ABEFF7-DB98-57E8-FE73-B3EC93CE994B}"/>
              </a:ext>
            </a:extLst>
          </p:cNvPr>
          <p:cNvSpPr/>
          <p:nvPr/>
        </p:nvSpPr>
        <p:spPr>
          <a:xfrm>
            <a:off x="9361178" y="8378185"/>
            <a:ext cx="3327340" cy="5969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Predictions Y’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78C50-624B-69AC-4296-F9154288EE67}"/>
              </a:ext>
            </a:extLst>
          </p:cNvPr>
          <p:cNvSpPr/>
          <p:nvPr/>
        </p:nvSpPr>
        <p:spPr>
          <a:xfrm>
            <a:off x="16532000" y="8378185"/>
            <a:ext cx="3327340" cy="596902"/>
          </a:xfrm>
          <a:prstGeom prst="rect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True target 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E69206-C655-FD0C-CAB0-E98B6DA14957}"/>
              </a:ext>
            </a:extLst>
          </p:cNvPr>
          <p:cNvSpPr/>
          <p:nvPr/>
        </p:nvSpPr>
        <p:spPr>
          <a:xfrm>
            <a:off x="12303507" y="9608750"/>
            <a:ext cx="4228494" cy="1219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Loss function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98F1A6-7FDA-30C0-94FB-1C6F87A3CF2C}"/>
              </a:ext>
            </a:extLst>
          </p:cNvPr>
          <p:cNvSpPr/>
          <p:nvPr/>
        </p:nvSpPr>
        <p:spPr>
          <a:xfrm>
            <a:off x="12768502" y="11461615"/>
            <a:ext cx="3327340" cy="5969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Loss score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2BBFA6-2DCD-E8BF-B771-65F5AE13A079}"/>
              </a:ext>
            </a:extLst>
          </p:cNvPr>
          <p:cNvSpPr/>
          <p:nvPr/>
        </p:nvSpPr>
        <p:spPr>
          <a:xfrm>
            <a:off x="3834677" y="9608750"/>
            <a:ext cx="4228494" cy="1219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Optimise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7FE0A-7769-340F-224C-F20568EA71C6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7345095" y="5073512"/>
            <a:ext cx="1236642" cy="0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E03535-4F16-A8E6-A1F9-894B3889D858}"/>
              </a:ext>
            </a:extLst>
          </p:cNvPr>
          <p:cNvCxnSpPr/>
          <p:nvPr/>
        </p:nvCxnSpPr>
        <p:spPr>
          <a:xfrm>
            <a:off x="7345093" y="6798038"/>
            <a:ext cx="1236642" cy="0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DA7B12-5FF8-BB73-499C-0E2617EC0647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1004096" y="3947371"/>
            <a:ext cx="16040" cy="516541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422EB-1E21-DDB5-AF0F-05A398230F4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1020136" y="5683113"/>
            <a:ext cx="0" cy="505326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114634-B53D-630A-E7A9-EE9F770A0B61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11020136" y="7407639"/>
            <a:ext cx="4712" cy="970546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33E803-AE43-D115-DADA-8322103A427F}"/>
              </a:ext>
            </a:extLst>
          </p:cNvPr>
          <p:cNvCxnSpPr>
            <a:cxnSpLocks/>
            <a:stCxn id="10" idx="2"/>
            <a:endCxn id="11" idx="7"/>
          </p:cNvCxnSpPr>
          <p:nvPr/>
        </p:nvCxnSpPr>
        <p:spPr>
          <a:xfrm flipH="1">
            <a:off x="15912753" y="8975086"/>
            <a:ext cx="2282918" cy="812212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DCF936-A0D5-9D17-E1FD-84CB02203A60}"/>
              </a:ext>
            </a:extLst>
          </p:cNvPr>
          <p:cNvSpPr txBox="1"/>
          <p:nvPr/>
        </p:nvSpPr>
        <p:spPr>
          <a:xfrm>
            <a:off x="16960427" y="7154246"/>
            <a:ext cx="2470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4800" dirty="0">
                <a:solidFill>
                  <a:srgbClr val="002060"/>
                </a:solidFill>
              </a:rPr>
              <a:t>Label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D5DA52-5002-91F6-6D73-50BD27C5C22E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>
            <a:off x="11024849" y="8975086"/>
            <a:ext cx="1897906" cy="812212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ED39D1-A0FA-2F9F-8C80-55C6E4297155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>
          <a:xfrm flipH="1" flipV="1">
            <a:off x="7443922" y="10649402"/>
            <a:ext cx="5324580" cy="1110664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B999DE-362D-6C55-ED31-CFBC112AFAA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4417755" y="10827950"/>
            <a:ext cx="14418" cy="633664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0A2BB1-D806-D7B0-9904-03FA9CE8F43B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flipH="1" flipV="1">
            <a:off x="5942811" y="7102838"/>
            <a:ext cx="6114" cy="2505912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B8800B1-33AC-9A3D-C378-868A9D2156C6}"/>
              </a:ext>
            </a:extLst>
          </p:cNvPr>
          <p:cNvCxnSpPr>
            <a:cxnSpLocks/>
            <a:stCxn id="13" idx="2"/>
            <a:endCxn id="7" idx="1"/>
          </p:cNvCxnSpPr>
          <p:nvPr/>
        </p:nvCxnSpPr>
        <p:spPr>
          <a:xfrm rot="10800000" flipH="1">
            <a:off x="3834676" y="5073515"/>
            <a:ext cx="705848" cy="5144838"/>
          </a:xfrm>
          <a:prstGeom prst="bentConnector3">
            <a:avLst>
              <a:gd name="adj1" fmla="val -64773"/>
            </a:avLst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0D443BC-8BE9-B017-44C2-91936BFEA911}"/>
              </a:ext>
            </a:extLst>
          </p:cNvPr>
          <p:cNvSpPr txBox="1">
            <a:spLocks/>
          </p:cNvSpPr>
          <p:nvPr/>
        </p:nvSpPr>
        <p:spPr>
          <a:xfrm>
            <a:off x="1133422" y="1126581"/>
            <a:ext cx="21292728" cy="1651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7000" dirty="0"/>
              <a:t>Deep learning flow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C54BE6-4280-F81B-7501-9539517B0E2D}"/>
              </a:ext>
            </a:extLst>
          </p:cNvPr>
          <p:cNvSpPr txBox="1"/>
          <p:nvPr/>
        </p:nvSpPr>
        <p:spPr>
          <a:xfrm>
            <a:off x="4540524" y="11340622"/>
            <a:ext cx="426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4800" dirty="0">
                <a:solidFill>
                  <a:srgbClr val="002060"/>
                </a:solidFill>
              </a:rPr>
              <a:t>‘Backpropa-gation’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8F9AE-586A-3558-19D4-C45EFB96707B}"/>
              </a:ext>
            </a:extLst>
          </p:cNvPr>
          <p:cNvSpPr txBox="1">
            <a:spLocks/>
          </p:cNvSpPr>
          <p:nvPr/>
        </p:nvSpPr>
        <p:spPr>
          <a:xfrm>
            <a:off x="15651526" y="2358279"/>
            <a:ext cx="7599052" cy="1651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6400" b="0" dirty="0"/>
              <a:t>Learning = finding optimal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5C94D-171D-86EC-043E-DC6450870C6F}"/>
              </a:ext>
            </a:extLst>
          </p:cNvPr>
          <p:cNvSpPr txBox="1"/>
          <p:nvPr/>
        </p:nvSpPr>
        <p:spPr>
          <a:xfrm>
            <a:off x="1078913" y="12561288"/>
            <a:ext cx="10812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dirty="0"/>
              <a:t>Source: </a:t>
            </a:r>
            <a:r>
              <a:rPr lang="en-NL" sz="4800" i="1" dirty="0"/>
              <a:t>Deep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139863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9" grpId="0"/>
      <p:bldP spid="5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CF60-1DD3-9CE5-8C29-A2EB14EF9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37A2C2-BC60-D401-778A-7F397D684205}"/>
              </a:ext>
            </a:extLst>
          </p:cNvPr>
          <p:cNvSpPr/>
          <p:nvPr/>
        </p:nvSpPr>
        <p:spPr>
          <a:xfrm>
            <a:off x="8581736" y="4463912"/>
            <a:ext cx="4876800" cy="121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Layer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27C69-534C-943A-90A0-A907E0D1E952}"/>
              </a:ext>
            </a:extLst>
          </p:cNvPr>
          <p:cNvSpPr/>
          <p:nvPr/>
        </p:nvSpPr>
        <p:spPr>
          <a:xfrm>
            <a:off x="8581736" y="6188438"/>
            <a:ext cx="4876800" cy="121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C50C5C-9305-5FDE-0B08-7D476AD588EA}"/>
              </a:ext>
            </a:extLst>
          </p:cNvPr>
          <p:cNvSpPr/>
          <p:nvPr/>
        </p:nvSpPr>
        <p:spPr>
          <a:xfrm>
            <a:off x="4540525" y="6493238"/>
            <a:ext cx="280457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Weights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C9B20-610E-8BF8-5D91-A30EABFB54DB}"/>
              </a:ext>
            </a:extLst>
          </p:cNvPr>
          <p:cNvSpPr/>
          <p:nvPr/>
        </p:nvSpPr>
        <p:spPr>
          <a:xfrm>
            <a:off x="4540525" y="4768712"/>
            <a:ext cx="280457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Weights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713C6B-B2FD-591F-FB1B-74D3927499DB}"/>
              </a:ext>
            </a:extLst>
          </p:cNvPr>
          <p:cNvSpPr/>
          <p:nvPr/>
        </p:nvSpPr>
        <p:spPr>
          <a:xfrm>
            <a:off x="9393263" y="8281933"/>
            <a:ext cx="3284542" cy="1052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Predictions Y’</a:t>
            </a:r>
          </a:p>
          <a:p>
            <a:pPr algn="ctr"/>
            <a:r>
              <a:rPr lang="en-GB" sz="3200" dirty="0">
                <a:solidFill>
                  <a:srgbClr val="002060"/>
                </a:solidFill>
              </a:rPr>
              <a:t>f</a:t>
            </a:r>
            <a:r>
              <a:rPr lang="en-NL" sz="3200" dirty="0">
                <a:solidFill>
                  <a:srgbClr val="002060"/>
                </a:solidFill>
              </a:rPr>
              <a:t>or each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35B79E-C752-6B07-6A0E-8E866A9D8AEA}"/>
              </a:ext>
            </a:extLst>
          </p:cNvPr>
          <p:cNvSpPr/>
          <p:nvPr/>
        </p:nvSpPr>
        <p:spPr>
          <a:xfrm>
            <a:off x="16532000" y="8378185"/>
            <a:ext cx="3327340" cy="596902"/>
          </a:xfrm>
          <a:prstGeom prst="rect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True target 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FF58BA-BF5C-F393-0082-366F1EBBAD42}"/>
              </a:ext>
            </a:extLst>
          </p:cNvPr>
          <p:cNvSpPr/>
          <p:nvPr/>
        </p:nvSpPr>
        <p:spPr>
          <a:xfrm>
            <a:off x="12303507" y="9608750"/>
            <a:ext cx="4228494" cy="1219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Loss function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E56650-5F64-949C-B34E-C2EB0FEB2A6F}"/>
              </a:ext>
            </a:extLst>
          </p:cNvPr>
          <p:cNvSpPr/>
          <p:nvPr/>
        </p:nvSpPr>
        <p:spPr>
          <a:xfrm>
            <a:off x="12768502" y="11461615"/>
            <a:ext cx="3327340" cy="5969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>
                <a:solidFill>
                  <a:srgbClr val="002060"/>
                </a:solidFill>
              </a:rPr>
              <a:t>Loss score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B6A579-9148-8092-54B8-5446F12F3B76}"/>
              </a:ext>
            </a:extLst>
          </p:cNvPr>
          <p:cNvSpPr/>
          <p:nvPr/>
        </p:nvSpPr>
        <p:spPr>
          <a:xfrm>
            <a:off x="3834677" y="9608750"/>
            <a:ext cx="4228494" cy="1219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rgbClr val="002060"/>
                </a:solidFill>
              </a:rPr>
              <a:t>O</a:t>
            </a:r>
            <a:r>
              <a:rPr lang="en-NL" sz="3200" dirty="0">
                <a:solidFill>
                  <a:srgbClr val="002060"/>
                </a:solidFill>
              </a:rPr>
              <a:t>ptimse weights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C0F72D-29A4-C1C8-11F8-EF1D26F048B5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7345095" y="5073512"/>
            <a:ext cx="1236642" cy="0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552440-AF60-71AA-5DDD-9D926524877F}"/>
              </a:ext>
            </a:extLst>
          </p:cNvPr>
          <p:cNvCxnSpPr/>
          <p:nvPr/>
        </p:nvCxnSpPr>
        <p:spPr>
          <a:xfrm>
            <a:off x="7345093" y="6798038"/>
            <a:ext cx="1236642" cy="0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B7877-FDC9-6620-1F6F-D24C451AC8DD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1004096" y="3855039"/>
            <a:ext cx="16040" cy="608874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9BC50D-A07D-ACBF-8879-9E600FBE0A3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1020136" y="5683113"/>
            <a:ext cx="0" cy="505326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2E74A8-E777-2734-BADC-9C8ACF77E33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11020137" y="7407639"/>
            <a:ext cx="15398" cy="874294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6F1B8F-28BD-CB35-E635-285A311966BC}"/>
              </a:ext>
            </a:extLst>
          </p:cNvPr>
          <p:cNvCxnSpPr>
            <a:cxnSpLocks/>
            <a:stCxn id="10" idx="2"/>
            <a:endCxn id="11" idx="7"/>
          </p:cNvCxnSpPr>
          <p:nvPr/>
        </p:nvCxnSpPr>
        <p:spPr>
          <a:xfrm flipH="1">
            <a:off x="15912753" y="8975086"/>
            <a:ext cx="2282918" cy="812212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7FC52A-4979-583D-7821-BBDF647599BD}"/>
              </a:ext>
            </a:extLst>
          </p:cNvPr>
          <p:cNvSpPr txBox="1"/>
          <p:nvPr/>
        </p:nvSpPr>
        <p:spPr>
          <a:xfrm>
            <a:off x="16960427" y="7154246"/>
            <a:ext cx="2470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4800" dirty="0">
                <a:solidFill>
                  <a:srgbClr val="002060"/>
                </a:solidFill>
              </a:rPr>
              <a:t>Label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F1BBC4-B042-571C-1A27-8B9D2CE1B22F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>
            <a:off x="11035534" y="9333950"/>
            <a:ext cx="1887220" cy="453348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8BBBFD-9221-483D-96F9-79BF3E486FBB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>
          <a:xfrm flipH="1" flipV="1">
            <a:off x="7443922" y="10649402"/>
            <a:ext cx="5324580" cy="1110664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927108-4E64-4373-070D-CD934AE5D264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4417755" y="10827950"/>
            <a:ext cx="14418" cy="633664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056BC6-C7AC-DA3E-6C1B-CE415C650174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flipH="1" flipV="1">
            <a:off x="5942811" y="7102838"/>
            <a:ext cx="6114" cy="2505912"/>
          </a:xfrm>
          <a:prstGeom prst="straightConnector1">
            <a:avLst/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5AD09B7-0E79-967C-101D-85711DA2B5C0}"/>
              </a:ext>
            </a:extLst>
          </p:cNvPr>
          <p:cNvCxnSpPr>
            <a:cxnSpLocks/>
            <a:stCxn id="13" idx="2"/>
            <a:endCxn id="7" idx="1"/>
          </p:cNvCxnSpPr>
          <p:nvPr/>
        </p:nvCxnSpPr>
        <p:spPr>
          <a:xfrm rot="10800000" flipH="1">
            <a:off x="3834676" y="5073515"/>
            <a:ext cx="705848" cy="5144838"/>
          </a:xfrm>
          <a:prstGeom prst="bentConnector3">
            <a:avLst>
              <a:gd name="adj1" fmla="val -64773"/>
            </a:avLst>
          </a:prstGeom>
          <a:ln>
            <a:solidFill>
              <a:srgbClr val="002060"/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F560D587-7613-30C5-0704-AC5705693F4D}"/>
              </a:ext>
            </a:extLst>
          </p:cNvPr>
          <p:cNvSpPr txBox="1">
            <a:spLocks/>
          </p:cNvSpPr>
          <p:nvPr/>
        </p:nvSpPr>
        <p:spPr>
          <a:xfrm>
            <a:off x="1133422" y="1126581"/>
            <a:ext cx="21292728" cy="1651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7000" dirty="0"/>
              <a:t>Deep learning flow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3F6F1C-1041-1AB9-787C-E02B072D501E}"/>
              </a:ext>
            </a:extLst>
          </p:cNvPr>
          <p:cNvSpPr txBox="1"/>
          <p:nvPr/>
        </p:nvSpPr>
        <p:spPr>
          <a:xfrm>
            <a:off x="4540524" y="11340622"/>
            <a:ext cx="426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4800" dirty="0">
                <a:solidFill>
                  <a:srgbClr val="002060"/>
                </a:solidFill>
              </a:rPr>
              <a:t>‘Backpropagation’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D87E2-006A-1A9F-7AFD-789C4EF1BACB}"/>
              </a:ext>
            </a:extLst>
          </p:cNvPr>
          <p:cNvSpPr txBox="1">
            <a:spLocks/>
          </p:cNvSpPr>
          <p:nvPr/>
        </p:nvSpPr>
        <p:spPr>
          <a:xfrm>
            <a:off x="15651526" y="2358279"/>
            <a:ext cx="7599052" cy="1651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6400" b="0" dirty="0"/>
              <a:t>Learning = finding optimal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F97A3-C6F0-9C30-074C-ED0AE79E7E55}"/>
              </a:ext>
            </a:extLst>
          </p:cNvPr>
          <p:cNvSpPr txBox="1"/>
          <p:nvPr/>
        </p:nvSpPr>
        <p:spPr>
          <a:xfrm>
            <a:off x="1078913" y="12561288"/>
            <a:ext cx="10812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dirty="0"/>
              <a:t>Source: </a:t>
            </a:r>
            <a:r>
              <a:rPr lang="en-NL" sz="4800" i="1" dirty="0"/>
              <a:t>Deep Learning with Python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81865D-E496-56B5-EFF2-C60732AD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818" y="6839402"/>
            <a:ext cx="1066800" cy="381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C89149-9792-1A98-6D7B-9536CCC24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212" y="2444475"/>
            <a:ext cx="1504988" cy="146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9" grpId="0"/>
      <p:bldP spid="5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670A-7781-9C0C-0486-56D2E11B5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211-CED5-375D-134A-F7A2FD93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653551"/>
            <a:ext cx="21292728" cy="1651202"/>
          </a:xfrm>
        </p:spPr>
        <p:txBody>
          <a:bodyPr>
            <a:normAutofit/>
          </a:bodyPr>
          <a:lstStyle/>
          <a:p>
            <a:r>
              <a:rPr lang="en-NL" dirty="0"/>
              <a:t>What is the ‘deep’ in deep learning?</a:t>
            </a:r>
          </a:p>
        </p:txBody>
      </p:sp>
      <p:sp>
        <p:nvSpPr>
          <p:cNvPr id="7" name="Source: Deep Learning with Python, Francois Chollet, 8.1 Intro to Convnets">
            <a:extLst>
              <a:ext uri="{FF2B5EF4-FFF2-40B4-BE49-F238E27FC236}">
                <a16:creationId xmlns:a16="http://schemas.microsoft.com/office/drawing/2014/main" id="{3E396AD4-F90D-E332-DD4A-1EDDC9EBE6B1}"/>
              </a:ext>
            </a:extLst>
          </p:cNvPr>
          <p:cNvSpPr txBox="1"/>
          <p:nvPr/>
        </p:nvSpPr>
        <p:spPr>
          <a:xfrm>
            <a:off x="1584716" y="12135373"/>
            <a:ext cx="9101852" cy="421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r>
              <a:rPr sz="1800" dirty="0"/>
              <a:t>Source: Deep Learning with Python, Francois Chollet, </a:t>
            </a:r>
            <a:r>
              <a:rPr lang="nl-NL" sz="1800" dirty="0"/>
              <a:t>1.1.4 The ‘</a:t>
            </a:r>
            <a:r>
              <a:rPr lang="nl-NL" sz="1800" dirty="0" err="1"/>
              <a:t>deep</a:t>
            </a:r>
            <a:r>
              <a:rPr lang="nl-NL" sz="1800" dirty="0"/>
              <a:t>’ in </a:t>
            </a:r>
            <a:r>
              <a:rPr lang="nl-NL" sz="1800" dirty="0" err="1"/>
              <a:t>deep</a:t>
            </a:r>
            <a:r>
              <a:rPr lang="nl-NL" sz="1800" dirty="0"/>
              <a:t> </a:t>
            </a:r>
            <a:r>
              <a:rPr lang="nl-NL" sz="1800" dirty="0" err="1"/>
              <a:t>learning</a:t>
            </a:r>
            <a:endParaRPr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08B404-9B7F-BEA3-9928-5AE045E436C8}"/>
              </a:ext>
            </a:extLst>
          </p:cNvPr>
          <p:cNvGrpSpPr/>
          <p:nvPr/>
        </p:nvGrpSpPr>
        <p:grpSpPr>
          <a:xfrm>
            <a:off x="4866502" y="4470936"/>
            <a:ext cx="14058808" cy="7271796"/>
            <a:chOff x="2433251" y="2235468"/>
            <a:chExt cx="7029404" cy="36358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7311E3-E1A2-0DCC-3F1A-A8FBEB25D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3251" y="2235468"/>
              <a:ext cx="7029404" cy="36358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7C2ADB-6D9A-A7D9-1307-3A6CB0B96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9345" y="3288631"/>
              <a:ext cx="985798" cy="960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58017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97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94944">
              <a:defRPr sz="6840"/>
            </a:pPr>
            <a:r>
              <a:rPr dirty="0"/>
              <a:t>Convolution</a:t>
            </a:r>
            <a:r>
              <a:rPr lang="nl-NL" dirty="0"/>
              <a:t>a</a:t>
            </a:r>
            <a:r>
              <a:rPr dirty="0"/>
              <a:t>l</a:t>
            </a:r>
          </a:p>
          <a:p>
            <a:pPr defTabSz="694944">
              <a:defRPr sz="6840"/>
            </a:pPr>
            <a:r>
              <a:rPr dirty="0"/>
              <a:t>Neural</a:t>
            </a:r>
          </a:p>
          <a:p>
            <a:pPr defTabSz="694944">
              <a:defRPr sz="6840"/>
            </a:pPr>
            <a:r>
              <a:rPr dirty="0" err="1"/>
              <a:t>Netwerk</a:t>
            </a:r>
            <a:r>
              <a:rPr lang="nl-NL" dirty="0"/>
              <a:t>s</a:t>
            </a:r>
            <a:endParaRPr dirty="0"/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597" y="3734147"/>
            <a:ext cx="11671850" cy="6247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9</a:t>
            </a:r>
          </a:p>
        </p:txBody>
      </p:sp>
      <p:sp>
        <p:nvSpPr>
          <p:cNvPr id="441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dirty="0"/>
              <a:t>Convolution</a:t>
            </a:r>
            <a:r>
              <a:rPr lang="nl-NL" dirty="0"/>
              <a:t>a</a:t>
            </a:r>
            <a:r>
              <a:rPr dirty="0"/>
              <a:t>l Neural </a:t>
            </a:r>
            <a:r>
              <a:rPr dirty="0" err="1"/>
              <a:t>Netw</a:t>
            </a:r>
            <a:r>
              <a:rPr lang="nl-NL" dirty="0"/>
              <a:t>o</a:t>
            </a:r>
            <a:r>
              <a:rPr dirty="0" err="1"/>
              <a:t>rk</a:t>
            </a:r>
            <a:r>
              <a:rPr lang="nl-NL" dirty="0"/>
              <a:t> (CNN)</a:t>
            </a:r>
            <a:endParaRPr dirty="0"/>
          </a:p>
        </p:txBody>
      </p:sp>
      <p:sp>
        <p:nvSpPr>
          <p:cNvPr id="442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871595" y="3708290"/>
            <a:ext cx="21276735" cy="77976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143000" indent="-1143000" defTabSz="841247">
              <a:buSzPct val="100000"/>
              <a:buFont typeface="+mj-lt"/>
              <a:buAutoNum type="arabicPeriod"/>
              <a:defRPr sz="5888"/>
            </a:pPr>
            <a:endParaRPr lang="nl-NL" sz="6600" dirty="0"/>
          </a:p>
          <a:p>
            <a:pPr marL="1143000" indent="-1143000" defTabSz="841247">
              <a:buSzPct val="100000"/>
              <a:buFont typeface="+mj-lt"/>
              <a:buAutoNum type="arabicPeriod"/>
              <a:defRPr sz="5888"/>
            </a:pPr>
            <a:r>
              <a:rPr lang="en-GB" sz="6600" dirty="0"/>
              <a:t>What is a convolution?</a:t>
            </a:r>
          </a:p>
          <a:p>
            <a:pPr marL="1143000" indent="-1143000" defTabSz="841247">
              <a:buSzPct val="100000"/>
              <a:buFont typeface="+mj-lt"/>
              <a:buAutoNum type="arabicPeriod"/>
              <a:defRPr sz="5888"/>
            </a:pPr>
            <a:endParaRPr lang="nl-NL" sz="6600" dirty="0"/>
          </a:p>
          <a:p>
            <a:pPr marL="1143000" indent="-1143000" defTabSz="841247">
              <a:buSzPct val="100000"/>
              <a:buFont typeface="+mj-lt"/>
              <a:buAutoNum type="arabicPeriod"/>
              <a:defRPr sz="5888"/>
            </a:pPr>
            <a:r>
              <a:rPr lang="nl-NL" sz="6600" dirty="0" err="1"/>
              <a:t>What’s</a:t>
            </a:r>
            <a:r>
              <a:rPr lang="nl-NL" sz="6600" dirty="0"/>
              <a:t> </a:t>
            </a:r>
            <a:r>
              <a:rPr lang="nl-NL" sz="6600" dirty="0" err="1"/>
              <a:t>the</a:t>
            </a:r>
            <a:r>
              <a:rPr lang="nl-NL" sz="6600" dirty="0"/>
              <a:t> </a:t>
            </a:r>
            <a:r>
              <a:rPr lang="nl-NL" sz="6600" dirty="0" err="1"/>
              <a:t>difference</a:t>
            </a:r>
            <a:r>
              <a:rPr lang="nl-NL" sz="6600" dirty="0"/>
              <a:t> </a:t>
            </a:r>
            <a:r>
              <a:rPr lang="nl-NL" sz="6600" dirty="0" err="1"/>
              <a:t>with</a:t>
            </a:r>
            <a:r>
              <a:rPr lang="nl-NL" sz="6600" dirty="0"/>
              <a:t> ‘</a:t>
            </a:r>
            <a:r>
              <a:rPr lang="nl-NL" sz="6600" dirty="0" err="1"/>
              <a:t>normal</a:t>
            </a:r>
            <a:r>
              <a:rPr lang="nl-NL" sz="6600" dirty="0"/>
              <a:t>’ </a:t>
            </a:r>
            <a:r>
              <a:rPr lang="nl-NL" sz="6600" dirty="0" err="1"/>
              <a:t>Neural</a:t>
            </a:r>
            <a:r>
              <a:rPr lang="nl-NL" sz="6600" dirty="0"/>
              <a:t> Nets</a:t>
            </a:r>
            <a:r>
              <a:rPr sz="6600" dirty="0"/>
              <a:t>?</a:t>
            </a:r>
            <a:endParaRPr lang="nl-NL" sz="6600" dirty="0"/>
          </a:p>
          <a:p>
            <a:pPr marL="1143000" indent="-1143000" defTabSz="841247">
              <a:buSzPct val="100000"/>
              <a:buFont typeface="+mj-lt"/>
              <a:buAutoNum type="arabicPeriod"/>
              <a:defRPr sz="5888"/>
            </a:pPr>
            <a:endParaRPr lang="en-NL" sz="6600" dirty="0"/>
          </a:p>
          <a:p>
            <a:pPr marL="1143000" indent="-1143000" defTabSz="841247">
              <a:buSzPct val="100000"/>
              <a:buFont typeface="+mj-lt"/>
              <a:buAutoNum type="arabicPeriod"/>
              <a:defRPr sz="5888"/>
            </a:pPr>
            <a:r>
              <a:rPr lang="en-GB" sz="6600" dirty="0"/>
              <a:t>What are the layers in a CNN?</a:t>
            </a:r>
          </a:p>
          <a:p>
            <a:pPr marL="1143000" indent="-1143000" defTabSz="841247">
              <a:buSzPct val="100000"/>
              <a:buFont typeface="+mj-lt"/>
              <a:buAutoNum type="arabicPeriod"/>
              <a:defRPr sz="5888"/>
            </a:pPr>
            <a:endParaRPr lang="en-GB" sz="6600" dirty="0"/>
          </a:p>
          <a:p>
            <a:pPr marL="1143000" indent="-1143000" defTabSz="841247">
              <a:buSzPct val="100000"/>
              <a:buFont typeface="+mj-lt"/>
              <a:buAutoNum type="arabicPeriod"/>
              <a:defRPr sz="5888"/>
            </a:pPr>
            <a:r>
              <a:rPr lang="en-GB" sz="6600" dirty="0"/>
              <a:t>How can a CNN learn?</a:t>
            </a:r>
          </a:p>
          <a:p>
            <a:pPr marL="1143000" indent="-1143000" defTabSz="841247">
              <a:buSzPct val="100000"/>
              <a:buFont typeface="+mj-lt"/>
              <a:buAutoNum type="arabicPeriod"/>
              <a:defRPr sz="5888"/>
            </a:pPr>
            <a:endParaRPr lang="nl-NL" sz="6600" dirty="0"/>
          </a:p>
          <a:p>
            <a:pPr marL="1143000" indent="-1143000" defTabSz="841247">
              <a:buSzPct val="100000"/>
              <a:buFont typeface="+mj-lt"/>
              <a:buAutoNum type="arabicPeriod"/>
              <a:defRPr sz="5888"/>
            </a:pPr>
            <a:endParaRPr sz="6600" dirty="0"/>
          </a:p>
        </p:txBody>
      </p:sp>
      <p:sp>
        <p:nvSpPr>
          <p:cNvPr id="443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  <p:pic>
        <p:nvPicPr>
          <p:cNvPr id="444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389A8C2-F636-DE8D-8499-56C3F148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690" y="2933802"/>
            <a:ext cx="12706620" cy="91487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3F9E6-9227-D58F-2238-4476FB54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11082442"/>
            <a:ext cx="14716126" cy="200025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NL" sz="4500" dirty="0">
                <a:hlinkClick r:id="rId3"/>
              </a:rPr>
              <a:t>https://stanfordmlgroup.github.io/projects/forestnet/</a:t>
            </a:r>
            <a:r>
              <a:rPr lang="en-NL" sz="45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EC4C0E-DB26-8278-AA8E-1436F2ECAA74}"/>
              </a:ext>
            </a:extLst>
          </p:cNvPr>
          <p:cNvSpPr txBox="1">
            <a:spLocks/>
          </p:cNvSpPr>
          <p:nvPr/>
        </p:nvSpPr>
        <p:spPr>
          <a:xfrm>
            <a:off x="881471" y="1901628"/>
            <a:ext cx="21292728" cy="1423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 lnSpcReduction="10000"/>
          </a:bodyPr>
          <a:lstStyle>
            <a:lvl1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429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6858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0287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3716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hangingPunct="1"/>
            <a:r>
              <a:rPr lang="en-NL" sz="9000" b="1" dirty="0">
                <a:solidFill>
                  <a:srgbClr val="25167A"/>
                </a:solidFill>
                <a:latin typeface="Arial"/>
                <a:cs typeface="Arial"/>
                <a:sym typeface="Arial"/>
              </a:rPr>
              <a:t>Deforestation using satellites</a:t>
            </a:r>
          </a:p>
          <a:p>
            <a:pPr algn="l" hangingPunct="1"/>
            <a:endParaRPr lang="en-NL" sz="9000" b="1" dirty="0">
              <a:solidFill>
                <a:srgbClr val="25167A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244466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B122-A864-0F18-42B6-1FA877F0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do we as humans recognize this? </a:t>
            </a:r>
          </a:p>
        </p:txBody>
      </p:sp>
      <p:sp>
        <p:nvSpPr>
          <p:cNvPr id="5" name="Arrow">
            <a:extLst>
              <a:ext uri="{FF2B5EF4-FFF2-40B4-BE49-F238E27FC236}">
                <a16:creationId xmlns:a16="http://schemas.microsoft.com/office/drawing/2014/main" id="{EF8EBB82-4B7F-44BD-02DF-0F9F865D9359}"/>
              </a:ext>
            </a:extLst>
          </p:cNvPr>
          <p:cNvSpPr/>
          <p:nvPr/>
        </p:nvSpPr>
        <p:spPr>
          <a:xfrm>
            <a:off x="8192772" y="8001676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" name="Arrow">
            <a:extLst>
              <a:ext uri="{FF2B5EF4-FFF2-40B4-BE49-F238E27FC236}">
                <a16:creationId xmlns:a16="http://schemas.microsoft.com/office/drawing/2014/main" id="{5A9AFA2B-D799-4DCD-2F3A-788D421CB20D}"/>
              </a:ext>
            </a:extLst>
          </p:cNvPr>
          <p:cNvSpPr/>
          <p:nvPr/>
        </p:nvSpPr>
        <p:spPr>
          <a:xfrm>
            <a:off x="13851771" y="8001676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“8”">
            <a:extLst>
              <a:ext uri="{FF2B5EF4-FFF2-40B4-BE49-F238E27FC236}">
                <a16:creationId xmlns:a16="http://schemas.microsoft.com/office/drawing/2014/main" id="{ADDF9B72-955D-D0EE-64DA-EF30D9E38460}"/>
              </a:ext>
            </a:extLst>
          </p:cNvPr>
          <p:cNvSpPr txBox="1"/>
          <p:nvPr/>
        </p:nvSpPr>
        <p:spPr>
          <a:xfrm>
            <a:off x="16635338" y="7187203"/>
            <a:ext cx="3583062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20000"/>
            </a:lvl1pPr>
          </a:lstStyle>
          <a:p>
            <a:r>
              <a:rPr dirty="0"/>
              <a:t>8</a:t>
            </a:r>
          </a:p>
        </p:txBody>
      </p:sp>
      <p:pic>
        <p:nvPicPr>
          <p:cNvPr id="8" name="Schermafbeelding 2020-10-06 om 10.53.45.png" descr="Schermafbeelding 2020-10-06 om 10.53.45.png">
            <a:extLst>
              <a:ext uri="{FF2B5EF4-FFF2-40B4-BE49-F238E27FC236}">
                <a16:creationId xmlns:a16="http://schemas.microsoft.com/office/drawing/2014/main" id="{675A0BB6-9BCD-8FEF-B912-7AFDC75B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798"/>
          <a:stretch>
            <a:fillRect/>
          </a:stretch>
        </p:blipFill>
        <p:spPr>
          <a:xfrm>
            <a:off x="2243666" y="5916081"/>
            <a:ext cx="5031213" cy="6127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phic 13" descr="Eye outline">
            <a:extLst>
              <a:ext uri="{FF2B5EF4-FFF2-40B4-BE49-F238E27FC236}">
                <a16:creationId xmlns:a16="http://schemas.microsoft.com/office/drawing/2014/main" id="{E947FBC4-0973-D4B9-786C-5A61F9CC9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726" y="6739466"/>
            <a:ext cx="1956545" cy="1956545"/>
          </a:xfrm>
          <a:prstGeom prst="rect">
            <a:avLst/>
          </a:prstGeom>
        </p:spPr>
      </p:pic>
      <p:pic>
        <p:nvPicPr>
          <p:cNvPr id="16" name="Graphic 15" descr="Brain in head outline">
            <a:extLst>
              <a:ext uri="{FF2B5EF4-FFF2-40B4-BE49-F238E27FC236}">
                <a16:creationId xmlns:a16="http://schemas.microsoft.com/office/drawing/2014/main" id="{BB1DBE89-7AFE-CCC2-BE59-2F046E585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3593" y="8868836"/>
            <a:ext cx="1956545" cy="1956545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034EDED-029A-52EF-2DBB-C3CCF1B6D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1106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799E-4748-156F-D1FA-E60D5DE2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749" y="1587342"/>
            <a:ext cx="21292728" cy="2955619"/>
          </a:xfrm>
        </p:spPr>
        <p:txBody>
          <a:bodyPr>
            <a:normAutofit fontScale="90000"/>
          </a:bodyPr>
          <a:lstStyle/>
          <a:p>
            <a:r>
              <a:rPr lang="en-NL" sz="8000" dirty="0"/>
              <a:t>How we see and recognise things</a:t>
            </a:r>
            <a:br>
              <a:rPr lang="en-NL" sz="8000" dirty="0"/>
            </a:br>
            <a:r>
              <a:rPr lang="en-NL" sz="6000" dirty="0"/>
              <a:t>(Hubel &amp; Wiesel 1959,  Nobel prize ‘81)</a:t>
            </a:r>
            <a:br>
              <a:rPr lang="en-NL" dirty="0"/>
            </a:br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FBDEA9-6359-6275-66E9-EAF9FDB09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511891" y="4622663"/>
            <a:ext cx="20843773" cy="76761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32641D-C6E0-7547-0D07-127C67DB03FB}"/>
              </a:ext>
            </a:extLst>
          </p:cNvPr>
          <p:cNvSpPr txBox="1"/>
          <p:nvPr/>
        </p:nvSpPr>
        <p:spPr>
          <a:xfrm>
            <a:off x="920749" y="12508781"/>
            <a:ext cx="1492885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Source: A Brief history of Intelligence - Max Bennett</a:t>
            </a:r>
          </a:p>
        </p:txBody>
      </p:sp>
    </p:spTree>
    <p:extLst>
      <p:ext uri="{BB962C8B-B14F-4D97-AF65-F5344CB8AC3E}">
        <p14:creationId xmlns:p14="http://schemas.microsoft.com/office/powerpoint/2010/main" val="138744319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CD29-9469-87FA-7C0C-BEB9ED3A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1154949"/>
            <a:ext cx="21292728" cy="2955619"/>
          </a:xfrm>
        </p:spPr>
        <p:txBody>
          <a:bodyPr>
            <a:normAutofit fontScale="90000"/>
          </a:bodyPr>
          <a:lstStyle/>
          <a:p>
            <a:r>
              <a:rPr lang="nl-NL" dirty="0"/>
              <a:t>In </a:t>
            </a:r>
            <a:r>
              <a:rPr lang="nl-NL" dirty="0" err="1"/>
              <a:t>our</a:t>
            </a:r>
            <a:r>
              <a:rPr lang="nl-NL" dirty="0"/>
              <a:t> brains we have </a:t>
            </a:r>
            <a:r>
              <a:rPr lang="nl-NL" dirty="0" err="1"/>
              <a:t>specialized</a:t>
            </a:r>
            <a:r>
              <a:rPr lang="nl-NL" dirty="0"/>
              <a:t> </a:t>
            </a:r>
            <a:r>
              <a:rPr lang="nl-NL" dirty="0" err="1"/>
              <a:t>cells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‘</a:t>
            </a:r>
            <a:r>
              <a:rPr lang="nl-NL" dirty="0" err="1"/>
              <a:t>vision</a:t>
            </a:r>
            <a:r>
              <a:rPr lang="nl-NL" dirty="0"/>
              <a:t>’: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complex </a:t>
            </a:r>
            <a:r>
              <a:rPr lang="nl-NL" dirty="0" err="1"/>
              <a:t>cells</a:t>
            </a:r>
            <a:r>
              <a:rPr lang="nl-NL" dirty="0"/>
              <a:t>.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9A7B7-B024-E72C-67FB-DB59F2042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292176E-B3B7-ABA2-7803-30D08DFB49A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AA97F-F7A8-9534-C335-A5EC46E3C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433" y="4429266"/>
            <a:ext cx="16857134" cy="872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8073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6EEE-D476-BA28-484F-8F6A16BC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144682" cy="2955619"/>
          </a:xfrm>
        </p:spPr>
        <p:txBody>
          <a:bodyPr/>
          <a:lstStyle/>
          <a:p>
            <a:r>
              <a:rPr lang="en-NL" dirty="0"/>
              <a:t>How a CNN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A3BA37-A07F-56D2-8335-FE26B3EFEBC1}"/>
              </a:ext>
            </a:extLst>
          </p:cNvPr>
          <p:cNvGrpSpPr/>
          <p:nvPr/>
        </p:nvGrpSpPr>
        <p:grpSpPr>
          <a:xfrm>
            <a:off x="1104786" y="6637136"/>
            <a:ext cx="17564572" cy="5386639"/>
            <a:chOff x="1248480" y="4600575"/>
            <a:chExt cx="18505021" cy="7507778"/>
          </a:xfrm>
        </p:grpSpPr>
        <p:pic>
          <p:nvPicPr>
            <p:cNvPr id="5" name="Image" descr="Image">
              <a:extLst>
                <a:ext uri="{FF2B5EF4-FFF2-40B4-BE49-F238E27FC236}">
                  <a16:creationId xmlns:a16="http://schemas.microsoft.com/office/drawing/2014/main" id="{89996508-4BE4-F17A-027C-57C950716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988"/>
            <a:stretch/>
          </p:blipFill>
          <p:spPr>
            <a:xfrm>
              <a:off x="1248480" y="5000625"/>
              <a:ext cx="18505021" cy="710772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3F0A00-F501-D388-1FBD-DEF3A7EEB16A}"/>
                </a:ext>
              </a:extLst>
            </p:cNvPr>
            <p:cNvSpPr/>
            <p:nvPr/>
          </p:nvSpPr>
          <p:spPr>
            <a:xfrm>
              <a:off x="2085975" y="4600575"/>
              <a:ext cx="11715750" cy="19716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42F663-A6C4-9D32-3384-EE754A3546E3}"/>
                </a:ext>
              </a:extLst>
            </p:cNvPr>
            <p:cNvSpPr/>
            <p:nvPr/>
          </p:nvSpPr>
          <p:spPr>
            <a:xfrm>
              <a:off x="4630499" y="9782175"/>
              <a:ext cx="11715750" cy="19716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BC598C-57C9-0905-FE65-4A9DA759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354" y="11212888"/>
            <a:ext cx="3286431" cy="1657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2CF99B-7733-12B0-D970-39F64A7F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906" y="11281197"/>
            <a:ext cx="4696307" cy="1485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D1C86-FD10-F5DA-A78F-B02401A93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7213" y="11177404"/>
            <a:ext cx="3808673" cy="1692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D24CA2-50A5-CECF-AA65-B611697814E9}"/>
              </a:ext>
            </a:extLst>
          </p:cNvPr>
          <p:cNvSpPr txBox="1"/>
          <p:nvPr/>
        </p:nvSpPr>
        <p:spPr>
          <a:xfrm>
            <a:off x="2815091" y="5057089"/>
            <a:ext cx="7703387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R</a:t>
            </a:r>
            <a:r>
              <a:rPr lang="en-NL" sz="54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ecognise </a:t>
            </a:r>
            <a:r>
              <a:rPr kumimoji="0" lang="en-NL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Features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4DAC1-DE69-1363-991A-F664A881CCA0}"/>
              </a:ext>
            </a:extLst>
          </p:cNvPr>
          <p:cNvSpPr txBox="1"/>
          <p:nvPr/>
        </p:nvSpPr>
        <p:spPr>
          <a:xfrm>
            <a:off x="11253074" y="4706036"/>
            <a:ext cx="7703387" cy="1806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Neural net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54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for</a:t>
            </a:r>
            <a:r>
              <a:rPr kumimoji="0" lang="en-NL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47603723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IF.gif" descr="GIF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53841" y="1896836"/>
            <a:ext cx="14980337" cy="12309928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9</a:t>
            </a:r>
          </a:p>
        </p:txBody>
      </p:sp>
      <p:sp>
        <p:nvSpPr>
          <p:cNvPr id="481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Convolution2D </a:t>
            </a:r>
            <a:r>
              <a:rPr lang="nl-NL" dirty="0" err="1"/>
              <a:t>Layer</a:t>
            </a:r>
            <a:endParaRPr dirty="0"/>
          </a:p>
        </p:txBody>
      </p:sp>
      <p:sp>
        <p:nvSpPr>
          <p:cNvPr id="48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54</a:t>
            </a:fld>
            <a:endParaRPr/>
          </a:p>
        </p:txBody>
      </p:sp>
      <p:pic>
        <p:nvPicPr>
          <p:cNvPr id="483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9</a:t>
            </a:r>
          </a:p>
        </p:txBody>
      </p:sp>
      <p:sp>
        <p:nvSpPr>
          <p:cNvPr id="486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Conv2D </a:t>
            </a:r>
            <a:r>
              <a:rPr lang="nl-NL" dirty="0" err="1"/>
              <a:t>layer</a:t>
            </a:r>
            <a:r>
              <a:rPr lang="nl-NL" dirty="0"/>
              <a:t> (2/2)</a:t>
            </a:r>
            <a:endParaRPr dirty="0"/>
          </a:p>
        </p:txBody>
      </p:sp>
      <p:sp>
        <p:nvSpPr>
          <p:cNvPr id="487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55</a:t>
            </a:fld>
            <a:endParaRPr/>
          </a:p>
        </p:txBody>
      </p:sp>
      <p:pic>
        <p:nvPicPr>
          <p:cNvPr id="488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2852129"/>
            <a:ext cx="14287500" cy="9786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he convolution operation"/>
          <p:cNvSpPr txBox="1">
            <a:spLocks noGrp="1"/>
          </p:cNvSpPr>
          <p:nvPr>
            <p:ph type="title"/>
          </p:nvPr>
        </p:nvSpPr>
        <p:spPr>
          <a:xfrm>
            <a:off x="883399" y="1853449"/>
            <a:ext cx="23500601" cy="1651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dirty="0"/>
              <a:t>1st </a:t>
            </a:r>
            <a:r>
              <a:rPr lang="nl-NL" dirty="0" err="1"/>
              <a:t>conv</a:t>
            </a:r>
            <a:r>
              <a:rPr lang="nl-NL" dirty="0"/>
              <a:t> </a:t>
            </a:r>
            <a:r>
              <a:rPr lang="nl-NL" dirty="0" err="1"/>
              <a:t>layer</a:t>
            </a:r>
            <a:r>
              <a:rPr lang="nl-NL" dirty="0"/>
              <a:t> </a:t>
            </a:r>
            <a:r>
              <a:rPr lang="nl-NL" dirty="0" err="1"/>
              <a:t>recognises</a:t>
            </a:r>
            <a:r>
              <a:rPr lang="nl-NL" dirty="0"/>
              <a:t> </a:t>
            </a:r>
            <a:r>
              <a:rPr lang="nl-NL" dirty="0" err="1"/>
              <a:t>edges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lines</a:t>
            </a:r>
            <a:endParaRPr dirty="0"/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56</a:t>
            </a:fld>
            <a:endParaRPr/>
          </a:p>
        </p:txBody>
      </p:sp>
      <p:pic>
        <p:nvPicPr>
          <p:cNvPr id="493" name="Tijdelijke aanduiding voor afbeelding 13" descr="Tijdelijke aanduiding voor afbeelding 13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5021612"/>
            <a:ext cx="5079870" cy="6045204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Source: Deep Learning with Python, Francois Chollet, 8.1 Intro to Convnets"/>
          <p:cNvSpPr txBox="1"/>
          <p:nvPr/>
        </p:nvSpPr>
        <p:spPr>
          <a:xfrm>
            <a:off x="2388565" y="12203844"/>
            <a:ext cx="1391727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b="0" dirty="0"/>
              <a:t>Source: Deep Learning with Python, Francois Chollet, 8.1 Intro to Convnets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819171-064E-770F-EC35-76B777A29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6510" y="6115050"/>
            <a:ext cx="6913213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41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he maxpooling operation"/>
          <p:cNvSpPr txBox="1">
            <a:spLocks noGrp="1"/>
          </p:cNvSpPr>
          <p:nvPr>
            <p:ph type="title"/>
          </p:nvPr>
        </p:nvSpPr>
        <p:spPr>
          <a:xfrm>
            <a:off x="883399" y="1912925"/>
            <a:ext cx="21292728" cy="2955619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Pooling </a:t>
            </a:r>
            <a:r>
              <a:rPr lang="nl-NL" dirty="0" err="1"/>
              <a:t>layer</a:t>
            </a:r>
            <a:br>
              <a:rPr lang="nl-NL" dirty="0"/>
            </a:br>
            <a:r>
              <a:rPr lang="nl-NL" sz="6000" i="1" dirty="0"/>
              <a:t>max pooling, </a:t>
            </a:r>
            <a:r>
              <a:rPr lang="nl-NL" sz="6000" i="1" dirty="0" err="1"/>
              <a:t>average</a:t>
            </a:r>
            <a:r>
              <a:rPr lang="nl-NL" sz="6000" i="1" dirty="0"/>
              <a:t> pooling</a:t>
            </a:r>
            <a:endParaRPr i="1" dirty="0"/>
          </a:p>
        </p:txBody>
      </p:sp>
      <p:pic>
        <p:nvPicPr>
          <p:cNvPr id="5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73" y="4595372"/>
            <a:ext cx="14163522" cy="7081761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57</a:t>
            </a:fld>
            <a:endParaRPr/>
          </a:p>
        </p:txBody>
      </p:sp>
      <p:pic>
        <p:nvPicPr>
          <p:cNvPr id="508" name="Tijdelijke aanduiding voor afbeelding 13" descr="Tijdelijke aanduiding voor afbeelding 13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09" name="Source: https://cs231n.github.io/   (Stanford CNN cursus)"/>
          <p:cNvSpPr txBox="1"/>
          <p:nvPr/>
        </p:nvSpPr>
        <p:spPr>
          <a:xfrm>
            <a:off x="1138806" y="11947066"/>
            <a:ext cx="7001916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Source: </a:t>
            </a:r>
            <a:r>
              <a:rPr u="sng" dirty="0">
                <a:hlinkClick r:id="rId4"/>
              </a:rPr>
              <a:t>https://cs231n.github.io/</a:t>
            </a:r>
            <a:r>
              <a:rPr dirty="0"/>
              <a:t>   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9593-3402-8DE5-A071-A721F893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By repeating conv2d + pooling, the model can recognize larger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F3E64-724A-82BD-5E95-8DF397EF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963" y="6807232"/>
            <a:ext cx="8804275" cy="4661087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285A14-C1D2-76C2-B7EF-0F10169DFC6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16A90-1042-FC5E-9FD3-6A898EAE9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" y="6176204"/>
            <a:ext cx="8864478" cy="5923144"/>
          </a:xfrm>
          <a:prstGeom prst="rect">
            <a:avLst/>
          </a:prstGeom>
        </p:spPr>
      </p:pic>
      <p:sp>
        <p:nvSpPr>
          <p:cNvPr id="3" name="Source: Deep Learning with Python, Francois Chollet, 8.1 Intro to Convnets">
            <a:extLst>
              <a:ext uri="{FF2B5EF4-FFF2-40B4-BE49-F238E27FC236}">
                <a16:creationId xmlns:a16="http://schemas.microsoft.com/office/drawing/2014/main" id="{485426D9-5FF1-4788-C247-DE6549E68644}"/>
              </a:ext>
            </a:extLst>
          </p:cNvPr>
          <p:cNvSpPr txBox="1"/>
          <p:nvPr/>
        </p:nvSpPr>
        <p:spPr>
          <a:xfrm>
            <a:off x="1654175" y="12786816"/>
            <a:ext cx="1391727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b="0" dirty="0"/>
              <a:t>Source: Deep Learning with Python, Francois Chollet, 8.1 Intro to Convnets</a:t>
            </a:r>
          </a:p>
        </p:txBody>
      </p:sp>
    </p:spTree>
    <p:extLst>
      <p:ext uri="{BB962C8B-B14F-4D97-AF65-F5344CB8AC3E}">
        <p14:creationId xmlns:p14="http://schemas.microsoft.com/office/powerpoint/2010/main" val="28805445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9</a:t>
            </a:r>
          </a:p>
        </p:txBody>
      </p:sp>
      <p:sp>
        <p:nvSpPr>
          <p:cNvPr id="459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3063201" cy="2955619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Flatten</a:t>
            </a:r>
            <a:r>
              <a:rPr lang="nl-NL" dirty="0"/>
              <a:t>():  2D image =&gt; 1D input </a:t>
            </a:r>
            <a:r>
              <a:rPr lang="nl-NL" dirty="0" err="1"/>
              <a:t>layer</a:t>
            </a:r>
            <a:endParaRPr dirty="0"/>
          </a:p>
        </p:txBody>
      </p:sp>
      <p:sp>
        <p:nvSpPr>
          <p:cNvPr id="460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59</a:t>
            </a:fld>
            <a:endParaRPr/>
          </a:p>
        </p:txBody>
      </p:sp>
      <p:pic>
        <p:nvPicPr>
          <p:cNvPr id="461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62" name="Image" descr="Image"/>
          <p:cNvPicPr>
            <a:picLocks noChangeAspect="1"/>
          </p:cNvPicPr>
          <p:nvPr/>
        </p:nvPicPr>
        <p:blipFill>
          <a:blip r:embed="rId3"/>
          <a:srcRect b="6257"/>
          <a:stretch>
            <a:fillRect/>
          </a:stretch>
        </p:blipFill>
        <p:spPr>
          <a:xfrm>
            <a:off x="4193625" y="3309669"/>
            <a:ext cx="12908662" cy="6798775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“flatten”"/>
          <p:cNvSpPr txBox="1"/>
          <p:nvPr/>
        </p:nvSpPr>
        <p:spPr>
          <a:xfrm>
            <a:off x="17102287" y="5803073"/>
            <a:ext cx="4403449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 b="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 dirty="0"/>
              <a:t>“flatten</a:t>
            </a:r>
            <a:r>
              <a:rPr lang="nl-NL" dirty="0"/>
              <a:t>()</a:t>
            </a:r>
            <a:r>
              <a:rPr dirty="0"/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9D0BF-1488-38B6-E0BA-12BFD7E731B1}"/>
              </a:ext>
            </a:extLst>
          </p:cNvPr>
          <p:cNvSpPr txBox="1"/>
          <p:nvPr/>
        </p:nvSpPr>
        <p:spPr>
          <a:xfrm>
            <a:off x="5329628" y="10596272"/>
            <a:ext cx="11774056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800" dirty="0"/>
              <a:t>Convert 1 </a:t>
            </a: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pixel =&gt; 1 </a:t>
            </a:r>
            <a:r>
              <a:rPr lang="en-NL" sz="4800" dirty="0"/>
              <a:t>node</a:t>
            </a: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of input layer.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4800" dirty="0"/>
              <a:t>For </a:t>
            </a:r>
            <a:r>
              <a:rPr lang="en-NL" sz="4800" dirty="0"/>
              <a:t>MNIST 28  x 28 = 784 node</a:t>
            </a:r>
            <a:endParaRPr kumimoji="0" lang="en-NL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086013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el 2"/>
          <p:cNvSpPr txBox="1">
            <a:spLocks noGrp="1"/>
          </p:cNvSpPr>
          <p:nvPr>
            <p:ph type="title"/>
          </p:nvPr>
        </p:nvSpPr>
        <p:spPr>
          <a:xfrm>
            <a:off x="855603" y="907158"/>
            <a:ext cx="21292727" cy="2955620"/>
          </a:xfrm>
          <a:prstGeom prst="rect">
            <a:avLst/>
          </a:prstGeom>
        </p:spPr>
        <p:txBody>
          <a:bodyPr/>
          <a:lstStyle/>
          <a:p>
            <a:r>
              <a:rPr dirty="0"/>
              <a:t>W</a:t>
            </a:r>
            <a:r>
              <a:rPr lang="nl-NL" dirty="0"/>
              <a:t>h</a:t>
            </a:r>
            <a:r>
              <a:rPr dirty="0"/>
              <a:t>at is computer vision?</a:t>
            </a:r>
          </a:p>
        </p:txBody>
      </p:sp>
      <p:sp>
        <p:nvSpPr>
          <p:cNvPr id="270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863599" y="3882622"/>
            <a:ext cx="21276735" cy="75930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r>
              <a:rPr lang="nl-NL" dirty="0"/>
              <a:t>C</a:t>
            </a:r>
            <a:r>
              <a:rPr dirty="0" err="1"/>
              <a:t>omputers</a:t>
            </a:r>
            <a:r>
              <a:rPr dirty="0"/>
              <a:t> + camera’s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dirty="0"/>
              <a:t>“</a:t>
            </a:r>
            <a:r>
              <a:rPr lang="nl-NL" dirty="0" err="1"/>
              <a:t>see</a:t>
            </a:r>
            <a:r>
              <a:rPr dirty="0"/>
              <a:t>”</a:t>
            </a:r>
            <a:endParaRPr lang="nl-NL" dirty="0"/>
          </a:p>
          <a:p>
            <a:pPr marL="648000" lvl="3" indent="0">
              <a:buNone/>
            </a:pPr>
            <a:endParaRPr lang="en-NL" sz="4800" dirty="0"/>
          </a:p>
          <a:p>
            <a:pPr marL="648000" lvl="3" indent="0">
              <a:buNone/>
            </a:pPr>
            <a:endParaRPr lang="en-NL" sz="4800" dirty="0"/>
          </a:p>
          <a:p>
            <a:pPr lvl="3"/>
            <a:r>
              <a:rPr lang="en-NL" sz="4800" dirty="0"/>
              <a:t>Retrieve information from picture or video</a:t>
            </a:r>
          </a:p>
          <a:p>
            <a:pPr lvl="3"/>
            <a:endParaRPr lang="en-NL" sz="4800" dirty="0"/>
          </a:p>
          <a:p>
            <a:pPr lvl="3"/>
            <a:r>
              <a:rPr lang="en-NL" sz="4800" dirty="0"/>
              <a:t>Take an action based on this information</a:t>
            </a:r>
            <a:endParaRPr sz="4800" dirty="0"/>
          </a:p>
        </p:txBody>
      </p:sp>
      <p:pic>
        <p:nvPicPr>
          <p:cNvPr id="272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5CC5FDCD-16FA-F6F2-8CA6-16E178057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834" y="5855702"/>
            <a:ext cx="7263286" cy="484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6B7A-777B-B679-C8B5-7B64D402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Dense of Fully Connected Layer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5B4363-2382-7CDD-A5CB-D5439861822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074" name="Picture 2" descr="Artificial Neural Network">
            <a:extLst>
              <a:ext uri="{FF2B5EF4-FFF2-40B4-BE49-F238E27FC236}">
                <a16:creationId xmlns:a16="http://schemas.microsoft.com/office/drawing/2014/main" id="{DA2C3E61-D231-4109-194B-BB7137DD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63" y="4430555"/>
            <a:ext cx="8230777" cy="735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62C48B-2CE0-32F6-2849-A86168F7FF14}"/>
              </a:ext>
            </a:extLst>
          </p:cNvPr>
          <p:cNvSpPr txBox="1"/>
          <p:nvPr/>
        </p:nvSpPr>
        <p:spPr>
          <a:xfrm>
            <a:off x="13315950" y="6251461"/>
            <a:ext cx="6686550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Elke cel met volgende laag vervonden.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0667462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9</a:t>
            </a:r>
          </a:p>
        </p:txBody>
      </p:sp>
      <p:sp>
        <p:nvSpPr>
          <p:cNvPr id="512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dirty="0"/>
              <a:t>Convolution</a:t>
            </a:r>
            <a:r>
              <a:rPr lang="nl-NL" dirty="0"/>
              <a:t>a</a:t>
            </a:r>
            <a:r>
              <a:rPr dirty="0"/>
              <a:t>l Neural </a:t>
            </a:r>
            <a:r>
              <a:rPr dirty="0" err="1"/>
              <a:t>Netw</a:t>
            </a:r>
            <a:r>
              <a:rPr lang="nl-NL" dirty="0"/>
              <a:t>o</a:t>
            </a:r>
            <a:r>
              <a:rPr dirty="0" err="1"/>
              <a:t>rk</a:t>
            </a:r>
            <a:endParaRPr dirty="0"/>
          </a:p>
        </p:txBody>
      </p:sp>
      <p:sp>
        <p:nvSpPr>
          <p:cNvPr id="513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409016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61</a:t>
            </a:fld>
            <a:endParaRPr/>
          </a:p>
        </p:txBody>
      </p:sp>
      <p:pic>
        <p:nvPicPr>
          <p:cNvPr id="514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2790653"/>
            <a:ext cx="18505021" cy="960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010A-4430-4109-E1F9-AFA2161F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kernel &amp; backpropagation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049F52-0354-D693-CB6E-D7D4922D8E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1D0C3E-4584-B717-628E-A8EC28490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898141"/>
              </p:ext>
            </p:extLst>
          </p:nvPr>
        </p:nvGraphicFramePr>
        <p:xfrm>
          <a:off x="2243666" y="7624986"/>
          <a:ext cx="5613400" cy="3437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680">
                  <a:extLst>
                    <a:ext uri="{9D8B030D-6E8A-4147-A177-3AD203B41FA5}">
                      <a16:colId xmlns:a16="http://schemas.microsoft.com/office/drawing/2014/main" val="890034821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395856097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663649227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3751396147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1051709727"/>
                    </a:ext>
                  </a:extLst>
                </a:gridCol>
              </a:tblGrid>
              <a:tr h="687493">
                <a:tc>
                  <a:txBody>
                    <a:bodyPr/>
                    <a:lstStyle/>
                    <a:p>
                      <a:r>
                        <a:rPr lang="en-NL" sz="3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67466"/>
                  </a:ext>
                </a:extLst>
              </a:tr>
              <a:tr h="687493">
                <a:tc>
                  <a:txBody>
                    <a:bodyPr/>
                    <a:lstStyle/>
                    <a:p>
                      <a:r>
                        <a:rPr lang="en-NL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47084"/>
                  </a:ext>
                </a:extLst>
              </a:tr>
              <a:tr h="687493">
                <a:tc>
                  <a:txBody>
                    <a:bodyPr/>
                    <a:lstStyle/>
                    <a:p>
                      <a:r>
                        <a:rPr lang="en-NL" sz="3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239924"/>
                  </a:ext>
                </a:extLst>
              </a:tr>
              <a:tr h="687493">
                <a:tc>
                  <a:txBody>
                    <a:bodyPr/>
                    <a:lstStyle/>
                    <a:p>
                      <a:r>
                        <a:rPr lang="en-NL" sz="3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892786"/>
                  </a:ext>
                </a:extLst>
              </a:tr>
              <a:tr h="687493">
                <a:tc>
                  <a:txBody>
                    <a:bodyPr/>
                    <a:lstStyle/>
                    <a:p>
                      <a:r>
                        <a:rPr lang="en-NL" sz="3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32282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21FB9C-D178-9973-5D8D-EBDB7877E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99074"/>
              </p:ext>
            </p:extLst>
          </p:nvPr>
        </p:nvGraphicFramePr>
        <p:xfrm>
          <a:off x="10045700" y="8195639"/>
          <a:ext cx="3368040" cy="2015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680">
                  <a:extLst>
                    <a:ext uri="{9D8B030D-6E8A-4147-A177-3AD203B41FA5}">
                      <a16:colId xmlns:a16="http://schemas.microsoft.com/office/drawing/2014/main" val="549937128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23955542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4200993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NL" sz="36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95550"/>
                  </a:ext>
                </a:extLst>
              </a:tr>
              <a:tr h="687493">
                <a:tc>
                  <a:txBody>
                    <a:bodyPr/>
                    <a:lstStyle/>
                    <a:p>
                      <a:r>
                        <a:rPr lang="en-NL" sz="36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512336"/>
                  </a:ext>
                </a:extLst>
              </a:tr>
              <a:tr h="687493">
                <a:tc>
                  <a:txBody>
                    <a:bodyPr/>
                    <a:lstStyle/>
                    <a:p>
                      <a:r>
                        <a:rPr lang="en-NL" sz="36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3600" b="1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7317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5E16BE-A831-202C-A97C-69942B109CF2}"/>
              </a:ext>
            </a:extLst>
          </p:cNvPr>
          <p:cNvSpPr txBox="1"/>
          <p:nvPr/>
        </p:nvSpPr>
        <p:spPr>
          <a:xfrm>
            <a:off x="3048000" y="5812958"/>
            <a:ext cx="41656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Input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1136C-58B9-E6BE-E839-EDF5D36A1DD9}"/>
              </a:ext>
            </a:extLst>
          </p:cNvPr>
          <p:cNvSpPr txBox="1"/>
          <p:nvPr/>
        </p:nvSpPr>
        <p:spPr>
          <a:xfrm>
            <a:off x="9248140" y="5812958"/>
            <a:ext cx="41656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Kernel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73DA7-361B-044E-9344-99D0B97E3EE8}"/>
              </a:ext>
            </a:extLst>
          </p:cNvPr>
          <p:cNvSpPr txBox="1"/>
          <p:nvPr/>
        </p:nvSpPr>
        <p:spPr>
          <a:xfrm>
            <a:off x="10476653" y="10703378"/>
            <a:ext cx="250613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</a:t>
            </a: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eights</a:t>
            </a:r>
          </a:p>
        </p:txBody>
      </p:sp>
    </p:spTree>
    <p:extLst>
      <p:ext uri="{BB962C8B-B14F-4D97-AF65-F5344CB8AC3E}">
        <p14:creationId xmlns:p14="http://schemas.microsoft.com/office/powerpoint/2010/main" val="415236127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1616-616C-146C-7AE3-F2A94050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28" y="2726055"/>
            <a:ext cx="21292728" cy="2955620"/>
          </a:xfrm>
        </p:spPr>
        <p:txBody>
          <a:bodyPr/>
          <a:lstStyle/>
          <a:p>
            <a:r>
              <a:rPr lang="en-NL" dirty="0"/>
              <a:t>Python libraries for neural nets</a:t>
            </a:r>
          </a:p>
        </p:txBody>
      </p:sp>
      <p:sp>
        <p:nvSpPr>
          <p:cNvPr id="5" name="AutoShape 2" descr="Deep Learning with Python, Second Edition">
            <a:extLst>
              <a:ext uri="{FF2B5EF4-FFF2-40B4-BE49-F238E27FC236}">
                <a16:creationId xmlns:a16="http://schemas.microsoft.com/office/drawing/2014/main" id="{0462E3B1-BA7B-B9D4-34A2-46568740F7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67482" y="56743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sz="18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91F97AF-B69B-24B0-B727-6D0F91F09388}"/>
              </a:ext>
            </a:extLst>
          </p:cNvPr>
          <p:cNvSpPr/>
          <p:nvPr/>
        </p:nvSpPr>
        <p:spPr>
          <a:xfrm>
            <a:off x="9191549" y="5674337"/>
            <a:ext cx="2897938" cy="908761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defTabSz="821532"/>
            <a:r>
              <a:rPr lang="en-NL" sz="4400" dirty="0">
                <a:solidFill>
                  <a:srgbClr val="FFFFFF"/>
                </a:solidFill>
                <a:sym typeface="Helvetica Neue Medium"/>
              </a:rPr>
              <a:t>Keras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E1563-3352-2DA2-78B9-3AD5671A5D88}"/>
              </a:ext>
            </a:extLst>
          </p:cNvPr>
          <p:cNvSpPr/>
          <p:nvPr/>
        </p:nvSpPr>
        <p:spPr>
          <a:xfrm>
            <a:off x="9191548" y="8739086"/>
            <a:ext cx="2032000" cy="976864"/>
          </a:xfrm>
          <a:prstGeom prst="round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defTabSz="821532"/>
            <a:r>
              <a:rPr lang="en-NL" sz="4800" dirty="0">
                <a:solidFill>
                  <a:srgbClr val="FFFFFF"/>
                </a:solidFill>
                <a:sym typeface="Helvetica Neue Medium"/>
              </a:rPr>
              <a:t>CPU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E4BCF6-757E-E2F0-2348-1C6DC8BD8B04}"/>
              </a:ext>
            </a:extLst>
          </p:cNvPr>
          <p:cNvSpPr/>
          <p:nvPr/>
        </p:nvSpPr>
        <p:spPr>
          <a:xfrm>
            <a:off x="13763548" y="8739086"/>
            <a:ext cx="2032000" cy="976864"/>
          </a:xfrm>
          <a:prstGeom prst="round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defTabSz="821532"/>
            <a:r>
              <a:rPr lang="en-NL" sz="4800" dirty="0">
                <a:solidFill>
                  <a:srgbClr val="FFFFFF"/>
                </a:solidFill>
                <a:sym typeface="Helvetica Neue Medium"/>
              </a:rPr>
              <a:t>TPU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A6CF1D-69C0-350F-D99D-C980935ACF82}"/>
              </a:ext>
            </a:extLst>
          </p:cNvPr>
          <p:cNvSpPr/>
          <p:nvPr/>
        </p:nvSpPr>
        <p:spPr>
          <a:xfrm>
            <a:off x="11477548" y="8739086"/>
            <a:ext cx="2032000" cy="976864"/>
          </a:xfrm>
          <a:prstGeom prst="round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defTabSz="821532"/>
            <a:r>
              <a:rPr lang="en-NL" sz="4800" dirty="0">
                <a:solidFill>
                  <a:srgbClr val="FFFFFF"/>
                </a:solidFill>
                <a:sym typeface="Helvetica Neue Medium"/>
              </a:rPr>
              <a:t>GPU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C668C50-823F-8825-99D3-588110743636}"/>
              </a:ext>
            </a:extLst>
          </p:cNvPr>
          <p:cNvSpPr/>
          <p:nvPr/>
        </p:nvSpPr>
        <p:spPr>
          <a:xfrm>
            <a:off x="9191548" y="7121582"/>
            <a:ext cx="2032000" cy="1113072"/>
          </a:xfrm>
          <a:prstGeom prst="round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defTabSz="821532"/>
            <a:r>
              <a:rPr lang="en-NL" sz="2800" dirty="0">
                <a:solidFill>
                  <a:srgbClr val="FFFFFF"/>
                </a:solidFill>
                <a:sym typeface="Helvetica Neue Medium"/>
              </a:rPr>
              <a:t>Tensor-</a:t>
            </a:r>
          </a:p>
          <a:p>
            <a:pPr defTabSz="821532"/>
            <a:r>
              <a:rPr lang="en-NL" sz="2800" dirty="0">
                <a:solidFill>
                  <a:srgbClr val="FFFFFF"/>
                </a:solidFill>
                <a:sym typeface="Helvetica Neue Medium"/>
              </a:rPr>
              <a:t>flow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8BFFDC1-03FB-0DC9-2068-DA52FEF0ECFC}"/>
              </a:ext>
            </a:extLst>
          </p:cNvPr>
          <p:cNvSpPr/>
          <p:nvPr/>
        </p:nvSpPr>
        <p:spPr>
          <a:xfrm>
            <a:off x="11477548" y="7121582"/>
            <a:ext cx="2032000" cy="1113072"/>
          </a:xfrm>
          <a:prstGeom prst="round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defTabSz="821532"/>
            <a:r>
              <a:rPr lang="en-NL" sz="2800" dirty="0">
                <a:solidFill>
                  <a:srgbClr val="FFFFFF"/>
                </a:solidFill>
                <a:sym typeface="Helvetica Neue Medium"/>
              </a:rPr>
              <a:t>Torch</a:t>
            </a:r>
          </a:p>
          <a:p>
            <a:pPr defTabSz="821532"/>
            <a:endParaRPr lang="en-NL" sz="28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56102D-6024-6313-DB70-F53B99F15506}"/>
              </a:ext>
            </a:extLst>
          </p:cNvPr>
          <p:cNvSpPr/>
          <p:nvPr/>
        </p:nvSpPr>
        <p:spPr>
          <a:xfrm>
            <a:off x="13763548" y="7121582"/>
            <a:ext cx="2032000" cy="1113072"/>
          </a:xfrm>
          <a:prstGeom prst="round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defTabSz="821532"/>
            <a:r>
              <a:rPr lang="en-NL" sz="2800" dirty="0">
                <a:solidFill>
                  <a:srgbClr val="FFFFFF"/>
                </a:solidFill>
                <a:sym typeface="Helvetica Neue Medium"/>
              </a:rPr>
              <a:t>JAX</a:t>
            </a:r>
          </a:p>
          <a:p>
            <a:pPr defTabSz="821532"/>
            <a:endParaRPr lang="en-NL" sz="28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480AF3-10B6-1EEB-18CD-53F1EC674FFA}"/>
              </a:ext>
            </a:extLst>
          </p:cNvPr>
          <p:cNvSpPr/>
          <p:nvPr/>
        </p:nvSpPr>
        <p:spPr>
          <a:xfrm>
            <a:off x="12825709" y="5678305"/>
            <a:ext cx="2897938" cy="908761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defTabSz="821532"/>
            <a:r>
              <a:rPr lang="en-NL" sz="4400" dirty="0">
                <a:solidFill>
                  <a:srgbClr val="FFFFFF"/>
                </a:solidFill>
                <a:sym typeface="Helvetica Neue Medium"/>
              </a:rPr>
              <a:t>Pytorch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B7091F-E9CC-7F80-E508-BDCB116CA627}"/>
              </a:ext>
            </a:extLst>
          </p:cNvPr>
          <p:cNvCxnSpPr>
            <a:cxnSpLocks/>
          </p:cNvCxnSpPr>
          <p:nvPr/>
        </p:nvCxnSpPr>
        <p:spPr>
          <a:xfrm>
            <a:off x="4902466" y="8581660"/>
            <a:ext cx="114490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63E820-915B-1668-A522-DE45967C642E}"/>
              </a:ext>
            </a:extLst>
          </p:cNvPr>
          <p:cNvCxnSpPr>
            <a:cxnSpLocks/>
          </p:cNvCxnSpPr>
          <p:nvPr/>
        </p:nvCxnSpPr>
        <p:spPr>
          <a:xfrm>
            <a:off x="4902466" y="6870090"/>
            <a:ext cx="114490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45A6FF-C51B-6DF4-FFFD-DC0F70FDB39B}"/>
              </a:ext>
            </a:extLst>
          </p:cNvPr>
          <p:cNvSpPr txBox="1"/>
          <p:nvPr/>
        </p:nvSpPr>
        <p:spPr>
          <a:xfrm>
            <a:off x="5113483" y="9085752"/>
            <a:ext cx="3024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dirty="0"/>
              <a:t>Hardware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064512-2103-FC7D-4BC3-22AEC20E2E80}"/>
              </a:ext>
            </a:extLst>
          </p:cNvPr>
          <p:cNvSpPr txBox="1"/>
          <p:nvPr/>
        </p:nvSpPr>
        <p:spPr>
          <a:xfrm>
            <a:off x="5113483" y="7356544"/>
            <a:ext cx="3024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dirty="0"/>
              <a:t>Low-level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6C409-E448-725E-1DBB-0B02701339E6}"/>
              </a:ext>
            </a:extLst>
          </p:cNvPr>
          <p:cNvSpPr txBox="1"/>
          <p:nvPr/>
        </p:nvSpPr>
        <p:spPr>
          <a:xfrm>
            <a:off x="5113483" y="5708442"/>
            <a:ext cx="3024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dirty="0"/>
              <a:t>High-level</a:t>
            </a:r>
          </a:p>
        </p:txBody>
      </p:sp>
    </p:spTree>
    <p:extLst>
      <p:ext uri="{BB962C8B-B14F-4D97-AF65-F5344CB8AC3E}">
        <p14:creationId xmlns:p14="http://schemas.microsoft.com/office/powerpoint/2010/main" val="253111207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4DFA1-0829-810B-740F-5AA122B1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526E-6ECA-C8DF-08B3-1CF0F0A8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Pytorch code reading: load data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78F8F9-C117-C6E9-6593-3700855FE4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33FFE-86E2-6597-24EB-E393B63F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673" y="5270596"/>
            <a:ext cx="15183151" cy="3174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C9D99-6DED-8C09-F64E-1D80D8D9825C}"/>
              </a:ext>
            </a:extLst>
          </p:cNvPr>
          <p:cNvSpPr txBox="1"/>
          <p:nvPr/>
        </p:nvSpPr>
        <p:spPr>
          <a:xfrm>
            <a:off x="3149600" y="9933373"/>
            <a:ext cx="1463040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3200" dirty="0"/>
              <a:t>A </a:t>
            </a:r>
            <a:r>
              <a:rPr lang="en-GB" sz="3200" b="1" dirty="0" err="1"/>
              <a:t>PyTorch</a:t>
            </a:r>
            <a:r>
              <a:rPr lang="en-GB" sz="3200" b="1" dirty="0"/>
              <a:t> </a:t>
            </a:r>
            <a:r>
              <a:rPr lang="en-GB" sz="3200" b="1" dirty="0" err="1"/>
              <a:t>DataLoader</a:t>
            </a:r>
            <a:r>
              <a:rPr lang="en-GB" sz="3200" dirty="0"/>
              <a:t> efficiently loads data in mini-batches from a dataset, with options for shuffling, parallel loading, and automatic batching.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8324224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83C16-D500-A6D0-20AC-1C302BDA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308C-43CB-D972-181B-05D4F5B7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Pytorch code reading: create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A5337C0-45EC-066B-BB2E-8785B54171E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1B07A-DA2E-27B6-F365-C8CB89EBDE8C}"/>
              </a:ext>
            </a:extLst>
          </p:cNvPr>
          <p:cNvSpPr txBox="1"/>
          <p:nvPr/>
        </p:nvSpPr>
        <p:spPr>
          <a:xfrm>
            <a:off x="1713017" y="11951504"/>
            <a:ext cx="12829310" cy="82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l"/>
            <a:r>
              <a:rPr lang="nl-NL" sz="4400" dirty="0"/>
              <a:t>Zie </a:t>
            </a:r>
            <a:r>
              <a:rPr lang="nl-NL" sz="4400" dirty="0">
                <a:hlinkClick r:id="rId3"/>
              </a:rPr>
              <a:t>www.keras.io/api</a:t>
            </a:r>
            <a:r>
              <a:rPr lang="nl-NL" sz="4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06548-B38C-4DB8-B78A-1C2A1D4CF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7" y="4906434"/>
            <a:ext cx="22727072" cy="64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784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AD38-7924-BA53-2B02-5B00F02AA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5349-1F79-A30A-59BB-BBFC248D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Pytorch code reading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F9D1B5-3805-47CF-078A-6F111D638BF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9CC66-6CC5-5D91-AF23-F7A03BDA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354" y="6137279"/>
            <a:ext cx="10875980" cy="537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84EB9-3DCE-81F2-0742-E8AA6A0E2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017" y="6611517"/>
            <a:ext cx="8224238" cy="14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0982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9</a:t>
            </a:r>
          </a:p>
        </p:txBody>
      </p:sp>
      <p:sp>
        <p:nvSpPr>
          <p:cNvPr id="54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Summary CNN</a:t>
            </a:r>
            <a:endParaRPr dirty="0"/>
          </a:p>
        </p:txBody>
      </p:sp>
      <p:sp>
        <p:nvSpPr>
          <p:cNvPr id="54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67</a:t>
            </a:fld>
            <a:endParaRPr/>
          </a:p>
        </p:txBody>
      </p:sp>
      <p:pic>
        <p:nvPicPr>
          <p:cNvPr id="543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ijdelijke aanduiding voor tekst 3">
            <a:extLst>
              <a:ext uri="{FF2B5EF4-FFF2-40B4-BE49-F238E27FC236}">
                <a16:creationId xmlns:a16="http://schemas.microsoft.com/office/drawing/2014/main" id="{4D2E1689-7E0B-2094-DE5D-0C21E6695540}"/>
              </a:ext>
            </a:extLst>
          </p:cNvPr>
          <p:cNvSpPr txBox="1">
            <a:spLocks/>
          </p:cNvSpPr>
          <p:nvPr/>
        </p:nvSpPr>
        <p:spPr>
          <a:xfrm>
            <a:off x="883399" y="3578157"/>
            <a:ext cx="21276735" cy="884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080260" marR="0" indent="-365760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23160" marR="0" indent="-365760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66060" marR="0" indent="-365760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108960" marR="0" indent="-365760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0" indent="-1143000" defTabSz="841247" hangingPunct="1">
              <a:buSzPct val="100000"/>
              <a:buFont typeface="+mj-lt"/>
              <a:buAutoNum type="arabicPeriod"/>
              <a:defRPr sz="5888"/>
            </a:pPr>
            <a:r>
              <a:rPr lang="nl-NL" sz="6600" b="1" dirty="0" err="1"/>
              <a:t>What</a:t>
            </a:r>
            <a:r>
              <a:rPr lang="nl-NL" sz="6600" b="1" dirty="0"/>
              <a:t> is a “</a:t>
            </a:r>
            <a:r>
              <a:rPr lang="nl-NL" sz="6600" b="1" dirty="0" err="1"/>
              <a:t>convolution</a:t>
            </a:r>
            <a:r>
              <a:rPr lang="nl-NL" sz="6600" b="1" dirty="0"/>
              <a:t>”?</a:t>
            </a:r>
          </a:p>
          <a:p>
            <a:pPr lvl="4" defTabSz="841247" hangingPunct="1">
              <a:buSzPct val="100000"/>
              <a:defRPr sz="5888"/>
            </a:pPr>
            <a:r>
              <a:rPr lang="nl-NL" sz="6600" dirty="0"/>
              <a:t>A ‘</a:t>
            </a:r>
            <a:r>
              <a:rPr lang="nl-NL" sz="6600" dirty="0" err="1"/>
              <a:t>convolution</a:t>
            </a:r>
            <a:r>
              <a:rPr lang="nl-NL" sz="6600" dirty="0"/>
              <a:t> </a:t>
            </a:r>
            <a:r>
              <a:rPr lang="nl-NL" sz="6600" dirty="0" err="1"/>
              <a:t>kernel</a:t>
            </a:r>
            <a:r>
              <a:rPr lang="nl-NL" sz="6600" dirty="0"/>
              <a:t>’ is a matrix </a:t>
            </a:r>
            <a:r>
              <a:rPr lang="nl-NL" sz="6600" dirty="0" err="1"/>
              <a:t>that</a:t>
            </a:r>
            <a:r>
              <a:rPr lang="nl-NL" sz="6600" dirty="0"/>
              <a:t> </a:t>
            </a:r>
            <a:r>
              <a:rPr lang="nl-NL" sz="6600" dirty="0" err="1"/>
              <a:t>goes</a:t>
            </a:r>
            <a:r>
              <a:rPr lang="nl-NL" sz="6600" dirty="0"/>
              <a:t> </a:t>
            </a:r>
            <a:r>
              <a:rPr lang="nl-NL" sz="6600" dirty="0" err="1"/>
              <a:t>step-by-step</a:t>
            </a:r>
            <a:r>
              <a:rPr lang="nl-NL" sz="6600" dirty="0"/>
              <a:t> over </a:t>
            </a:r>
            <a:r>
              <a:rPr lang="nl-NL" sz="6600" dirty="0" err="1"/>
              <a:t>the</a:t>
            </a:r>
            <a:r>
              <a:rPr lang="nl-NL" sz="6600" dirty="0"/>
              <a:t> image</a:t>
            </a:r>
          </a:p>
          <a:p>
            <a:pPr marL="1143000" indent="-1143000" defTabSz="841247" hangingPunct="1">
              <a:buSzPct val="100000"/>
              <a:buFont typeface="+mj-lt"/>
              <a:buAutoNum type="arabicPeriod"/>
              <a:defRPr sz="5888"/>
            </a:pPr>
            <a:endParaRPr lang="nl-NL" sz="6600" b="1" dirty="0"/>
          </a:p>
          <a:p>
            <a:pPr marL="1143000" indent="-1143000" defTabSz="841247" hangingPunct="1">
              <a:buSzPct val="100000"/>
              <a:buFont typeface="+mj-lt"/>
              <a:buAutoNum type="arabicPeriod"/>
              <a:defRPr sz="5888"/>
            </a:pPr>
            <a:r>
              <a:rPr lang="nl-NL" sz="6600" b="1" dirty="0" err="1"/>
              <a:t>What</a:t>
            </a:r>
            <a:r>
              <a:rPr lang="nl-NL" sz="6600" b="1" dirty="0"/>
              <a:t> is </a:t>
            </a:r>
            <a:r>
              <a:rPr lang="nl-NL" sz="6600" b="1" dirty="0" err="1"/>
              <a:t>difference</a:t>
            </a:r>
            <a:r>
              <a:rPr lang="nl-NL" sz="6600" b="1" dirty="0"/>
              <a:t> </a:t>
            </a:r>
            <a:r>
              <a:rPr lang="nl-NL" sz="6600" b="1" dirty="0" err="1"/>
              <a:t>with</a:t>
            </a:r>
            <a:r>
              <a:rPr lang="nl-NL" sz="6600" b="1" dirty="0"/>
              <a:t> ‘</a:t>
            </a:r>
            <a:r>
              <a:rPr lang="nl-NL" sz="6600" b="1" dirty="0" err="1"/>
              <a:t>normal</a:t>
            </a:r>
            <a:r>
              <a:rPr lang="nl-NL" sz="6600" b="1" dirty="0"/>
              <a:t>’ </a:t>
            </a:r>
            <a:r>
              <a:rPr lang="nl-NL" sz="6600" b="1" dirty="0" err="1"/>
              <a:t>NN’s</a:t>
            </a:r>
            <a:r>
              <a:rPr lang="nl-NL" sz="6600" b="1" dirty="0"/>
              <a:t>?</a:t>
            </a:r>
          </a:p>
          <a:p>
            <a:pPr lvl="4" defTabSz="841247" hangingPunct="1">
              <a:buSzPct val="100000"/>
              <a:defRPr sz="5888"/>
            </a:pPr>
            <a:r>
              <a:rPr lang="nl-NL" sz="6600" dirty="0"/>
              <a:t>Conv2D + Pooling </a:t>
            </a:r>
            <a:r>
              <a:rPr lang="nl-NL" sz="6600" dirty="0" err="1"/>
              <a:t>Layers</a:t>
            </a:r>
            <a:endParaRPr lang="nl-NL" sz="6600" dirty="0"/>
          </a:p>
          <a:p>
            <a:pPr marL="1143000" indent="-1143000" defTabSz="841247" hangingPunct="1">
              <a:buSzPct val="100000"/>
              <a:buFont typeface="+mj-lt"/>
              <a:buAutoNum type="arabicPeriod"/>
              <a:defRPr sz="5888"/>
            </a:pPr>
            <a:endParaRPr lang="nl-NL" sz="6600" dirty="0"/>
          </a:p>
          <a:p>
            <a:pPr marL="1143000" indent="-1143000" defTabSz="841247" hangingPunct="1">
              <a:buSzPct val="100000"/>
              <a:buFont typeface="+mj-lt"/>
              <a:buAutoNum type="arabicPeriod"/>
              <a:defRPr sz="5888"/>
            </a:pPr>
            <a:endParaRPr lang="nl-NL" sz="6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BE9A-0205-25AC-6327-2BF697AB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 CNN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B34DE-D1B2-9CA9-F820-46C6EB5DE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0" indent="-1143000" defTabSz="841247" hangingPunct="1">
              <a:buSzPct val="100000"/>
              <a:buFont typeface="+mj-lt"/>
              <a:buAutoNum type="arabicPeriod" startAt="3"/>
              <a:defRPr sz="5888"/>
            </a:pPr>
            <a:r>
              <a:rPr lang="nl-NL" sz="5600" b="1" dirty="0" err="1"/>
              <a:t>What</a:t>
            </a:r>
            <a:r>
              <a:rPr lang="nl-NL" sz="5600" b="1" dirty="0"/>
              <a:t> are </a:t>
            </a:r>
            <a:r>
              <a:rPr lang="nl-NL" sz="5600" b="1" dirty="0" err="1"/>
              <a:t>the</a:t>
            </a:r>
            <a:r>
              <a:rPr lang="nl-NL" sz="5600" b="1" dirty="0"/>
              <a:t> </a:t>
            </a:r>
            <a:r>
              <a:rPr lang="nl-NL" sz="5600" b="1" dirty="0" err="1"/>
              <a:t>layers</a:t>
            </a:r>
            <a:r>
              <a:rPr lang="nl-NL" sz="5600" b="1" dirty="0"/>
              <a:t> of a CNN?</a:t>
            </a:r>
          </a:p>
          <a:p>
            <a:pPr lvl="4" defTabSz="841247">
              <a:buSzPct val="100000"/>
              <a:defRPr sz="5888"/>
            </a:pPr>
            <a:r>
              <a:rPr lang="nl-NL" sz="5600" dirty="0"/>
              <a:t>Conv2D, Pooling, </a:t>
            </a:r>
            <a:r>
              <a:rPr lang="nl-NL" sz="5600" dirty="0" err="1"/>
              <a:t>Flatten</a:t>
            </a:r>
            <a:r>
              <a:rPr lang="nl-NL" sz="5600" dirty="0"/>
              <a:t>, </a:t>
            </a:r>
            <a:r>
              <a:rPr lang="nl-NL" sz="5600" dirty="0" err="1"/>
              <a:t>Linear</a:t>
            </a:r>
            <a:r>
              <a:rPr lang="nl-NL" sz="5600" dirty="0"/>
              <a:t> </a:t>
            </a:r>
          </a:p>
          <a:p>
            <a:pPr marL="1143000" indent="-1143000" defTabSz="841247" hangingPunct="1">
              <a:buSzPct val="100000"/>
              <a:buFont typeface="+mj-lt"/>
              <a:buAutoNum type="arabicPeriod" startAt="3"/>
              <a:defRPr sz="5888"/>
            </a:pPr>
            <a:endParaRPr lang="nl-NL" sz="5600" b="1" dirty="0"/>
          </a:p>
          <a:p>
            <a:pPr marL="1143000" indent="-1143000" defTabSz="841247" hangingPunct="1">
              <a:buSzPct val="100000"/>
              <a:buFont typeface="+mj-lt"/>
              <a:buAutoNum type="arabicPeriod" startAt="3"/>
              <a:defRPr sz="5888"/>
            </a:pPr>
            <a:r>
              <a:rPr lang="nl-NL" sz="5600" b="1" dirty="0"/>
              <a:t>Summary: </a:t>
            </a:r>
            <a:r>
              <a:rPr lang="nl-NL" sz="5600" b="1" dirty="0" err="1"/>
              <a:t>how</a:t>
            </a:r>
            <a:r>
              <a:rPr lang="nl-NL" sz="5600" b="1" dirty="0"/>
              <a:t> </a:t>
            </a:r>
            <a:r>
              <a:rPr lang="nl-NL" sz="5600" b="1" dirty="0" err="1"/>
              <a:t>can</a:t>
            </a:r>
            <a:r>
              <a:rPr lang="nl-NL" sz="5600" b="1" dirty="0"/>
              <a:t> a CNN ‘</a:t>
            </a:r>
            <a:r>
              <a:rPr lang="nl-NL" sz="5600" b="1" dirty="0" err="1"/>
              <a:t>learn</a:t>
            </a:r>
            <a:r>
              <a:rPr lang="nl-NL" sz="5600" b="1" dirty="0"/>
              <a:t>’ </a:t>
            </a:r>
          </a:p>
          <a:p>
            <a:pPr lvl="3" defTabSz="841247">
              <a:buSzPct val="100000"/>
              <a:defRPr sz="5888"/>
            </a:pPr>
            <a:r>
              <a:rPr lang="nl-NL" sz="5600" dirty="0" err="1"/>
              <a:t>from</a:t>
            </a:r>
            <a:r>
              <a:rPr lang="nl-NL" sz="5600" dirty="0"/>
              <a:t> small features </a:t>
            </a:r>
            <a:r>
              <a:rPr lang="nl-NL" sz="5600" dirty="0" err="1"/>
              <a:t>to</a:t>
            </a:r>
            <a:r>
              <a:rPr lang="nl-NL" sz="5600" dirty="0"/>
              <a:t> </a:t>
            </a:r>
            <a:r>
              <a:rPr lang="nl-NL" sz="5600" dirty="0" err="1"/>
              <a:t>larger</a:t>
            </a:r>
            <a:r>
              <a:rPr lang="nl-NL" sz="5600" dirty="0"/>
              <a:t>, more complex features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833ABA-4B03-672B-71F3-9A41F685422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9647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9</a:t>
            </a:r>
          </a:p>
        </p:txBody>
      </p:sp>
      <p:sp>
        <p:nvSpPr>
          <p:cNvPr id="551" name="Titel 2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Notebook</a:t>
            </a:r>
            <a:r>
              <a:rPr dirty="0"/>
              <a:t> CNN</a:t>
            </a:r>
          </a:p>
        </p:txBody>
      </p:sp>
      <p:sp>
        <p:nvSpPr>
          <p:cNvPr id="552" name="Tijdelijke aanduiding voor teks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16000" lvl="1" indent="0">
              <a:buNone/>
              <a:defRPr sz="6400"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 sz="6400"/>
            </a:pPr>
            <a:endParaRPr lang="nl-NL" dirty="0"/>
          </a:p>
        </p:txBody>
      </p:sp>
      <p:sp>
        <p:nvSpPr>
          <p:cNvPr id="553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69</a:t>
            </a:fld>
            <a:endParaRPr/>
          </a:p>
        </p:txBody>
      </p:sp>
      <p:pic>
        <p:nvPicPr>
          <p:cNvPr id="554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F1848F-E266-5510-CC02-7ABE3E079F5C}"/>
              </a:ext>
            </a:extLst>
          </p:cNvPr>
          <p:cNvSpPr txBox="1"/>
          <p:nvPr/>
        </p:nvSpPr>
        <p:spPr>
          <a:xfrm>
            <a:off x="1955800" y="5489289"/>
            <a:ext cx="123798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F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Neue"/>
              </a:rPr>
              <a:t>ashion_mnist_with_Pytorch.ipynb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4</a:t>
            </a:r>
          </a:p>
        </p:txBody>
      </p:sp>
      <p:sp>
        <p:nvSpPr>
          <p:cNvPr id="287" name="Titel 2"/>
          <p:cNvSpPr txBox="1">
            <a:spLocks noGrp="1"/>
          </p:cNvSpPr>
          <p:nvPr>
            <p:ph type="title"/>
          </p:nvPr>
        </p:nvSpPr>
        <p:spPr>
          <a:xfrm>
            <a:off x="863599" y="1234857"/>
            <a:ext cx="22050117" cy="295562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Je gebruikt computer </a:t>
            </a:r>
            <a:r>
              <a:rPr lang="nl-NL" dirty="0" err="1"/>
              <a:t>vision</a:t>
            </a:r>
            <a:r>
              <a:rPr lang="nl-NL" dirty="0"/>
              <a:t> al elke dag</a:t>
            </a:r>
            <a:endParaRPr dirty="0"/>
          </a:p>
        </p:txBody>
      </p:sp>
      <p:sp>
        <p:nvSpPr>
          <p:cNvPr id="288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863599" y="4061230"/>
            <a:ext cx="21276735" cy="12880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7439" indent="-397439" defTabSz="630936">
              <a:defRPr sz="4416"/>
            </a:pPr>
            <a:r>
              <a:rPr sz="5400" dirty="0"/>
              <a:t>Wat </a:t>
            </a:r>
            <a:r>
              <a:rPr sz="5400" dirty="0" err="1"/>
              <a:t>kun</a:t>
            </a:r>
            <a:r>
              <a:rPr sz="5400" dirty="0"/>
              <a:t> je met de </a:t>
            </a:r>
            <a:r>
              <a:rPr sz="5400" b="1" dirty="0"/>
              <a:t>computer vision</a:t>
            </a:r>
            <a:r>
              <a:rPr sz="5400" dirty="0"/>
              <a:t> in je </a:t>
            </a:r>
            <a:r>
              <a:rPr sz="5400" dirty="0" err="1"/>
              <a:t>telefoon</a:t>
            </a:r>
            <a:r>
              <a:rPr sz="5400" dirty="0"/>
              <a:t>?</a:t>
            </a:r>
          </a:p>
          <a:p>
            <a:pPr marL="397439" indent="-397439" defTabSz="630936">
              <a:defRPr sz="4416"/>
            </a:pPr>
            <a:endParaRPr dirty="0"/>
          </a:p>
        </p:txBody>
      </p:sp>
      <p:sp>
        <p:nvSpPr>
          <p:cNvPr id="289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290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18865A-174A-7D37-EFA7-335BB2CFCA06}"/>
              </a:ext>
            </a:extLst>
          </p:cNvPr>
          <p:cNvSpPr txBox="1"/>
          <p:nvPr/>
        </p:nvSpPr>
        <p:spPr>
          <a:xfrm>
            <a:off x="883399" y="5206522"/>
            <a:ext cx="15392921" cy="57533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 defTabSz="630936">
              <a:lnSpc>
                <a:spcPct val="114000"/>
              </a:lnSpc>
              <a:buClr>
                <a:srgbClr val="25167A"/>
              </a:buClr>
              <a:buSzPct val="140000"/>
              <a:defRPr sz="4416"/>
            </a:pPr>
            <a:endParaRPr lang="en-GB" sz="4000" dirty="0">
              <a:solidFill>
                <a:srgbClr val="25167A"/>
              </a:solidFill>
              <a:latin typeface="Arial"/>
              <a:cs typeface="Arial"/>
              <a:sym typeface="Arial"/>
            </a:endParaRPr>
          </a:p>
          <a:p>
            <a:pPr marL="742950" lvl="4" indent="-742950" algn="l" defTabSz="630936">
              <a:lnSpc>
                <a:spcPct val="114000"/>
              </a:lnSpc>
              <a:buClr>
                <a:srgbClr val="25167A"/>
              </a:buClr>
              <a:buSzPct val="140000"/>
              <a:buFont typeface="Arial" panose="020B0604020202020204" pitchFamily="34" charset="0"/>
              <a:buChar char="•"/>
              <a:defRPr sz="4416"/>
            </a:pPr>
            <a:r>
              <a:rPr lang="en-GB" sz="4000" dirty="0">
                <a:solidFill>
                  <a:srgbClr val="25167A"/>
                </a:solidFill>
                <a:latin typeface="Arial"/>
                <a:cs typeface="Arial"/>
                <a:sym typeface="Arial"/>
              </a:rPr>
              <a:t>Selfie door hand </a:t>
            </a:r>
            <a:r>
              <a:rPr lang="en-GB" sz="4000" dirty="0" err="1">
                <a:solidFill>
                  <a:srgbClr val="25167A"/>
                </a:solidFill>
                <a:latin typeface="Arial"/>
                <a:cs typeface="Arial"/>
                <a:sym typeface="Arial"/>
              </a:rPr>
              <a:t>opsteken</a:t>
            </a:r>
            <a:endParaRPr lang="en-GB" sz="4000" dirty="0">
              <a:solidFill>
                <a:srgbClr val="25167A"/>
              </a:solidFill>
              <a:latin typeface="Arial"/>
              <a:cs typeface="Arial"/>
              <a:sym typeface="Arial"/>
            </a:endParaRPr>
          </a:p>
          <a:p>
            <a:pPr marL="742950" lvl="4" indent="-742950" algn="l" defTabSz="630936">
              <a:lnSpc>
                <a:spcPct val="114000"/>
              </a:lnSpc>
              <a:buClr>
                <a:srgbClr val="25167A"/>
              </a:buClr>
              <a:buSzPct val="140000"/>
              <a:buFont typeface="Arial" panose="020B0604020202020204" pitchFamily="34" charset="0"/>
              <a:buChar char="•"/>
              <a:defRPr sz="4416"/>
            </a:pPr>
            <a:r>
              <a:rPr lang="en-GB" sz="4000" dirty="0" err="1">
                <a:solidFill>
                  <a:srgbClr val="25167A"/>
                </a:solidFill>
                <a:latin typeface="Arial"/>
                <a:cs typeface="Arial"/>
                <a:sym typeface="Arial"/>
              </a:rPr>
              <a:t>Gezichtsdetectie</a:t>
            </a:r>
            <a:endParaRPr lang="en-GB" sz="4000" dirty="0">
              <a:solidFill>
                <a:srgbClr val="25167A"/>
              </a:solidFill>
              <a:latin typeface="Arial"/>
              <a:cs typeface="Arial"/>
              <a:sym typeface="Arial"/>
            </a:endParaRPr>
          </a:p>
          <a:p>
            <a:pPr marL="742950" lvl="4" indent="-742950" algn="l" defTabSz="630936">
              <a:lnSpc>
                <a:spcPct val="114000"/>
              </a:lnSpc>
              <a:buClr>
                <a:srgbClr val="25167A"/>
              </a:buClr>
              <a:buSzPct val="140000"/>
              <a:buFont typeface="Arial" panose="020B0604020202020204" pitchFamily="34" charset="0"/>
              <a:buChar char="•"/>
              <a:defRPr sz="4416"/>
            </a:pPr>
            <a:r>
              <a:rPr lang="en-GB" sz="4000" dirty="0">
                <a:solidFill>
                  <a:srgbClr val="25167A"/>
                </a:solidFill>
                <a:latin typeface="Arial"/>
                <a:cs typeface="Arial"/>
                <a:sym typeface="Arial"/>
              </a:rPr>
              <a:t>Filters </a:t>
            </a:r>
            <a:r>
              <a:rPr lang="en-GB" sz="4000" dirty="0" err="1">
                <a:solidFill>
                  <a:srgbClr val="25167A"/>
                </a:solidFill>
                <a:latin typeface="Arial"/>
                <a:cs typeface="Arial"/>
                <a:sym typeface="Arial"/>
              </a:rPr>
              <a:t>voor</a:t>
            </a:r>
            <a:r>
              <a:rPr lang="en-GB" sz="4000" dirty="0">
                <a:solidFill>
                  <a:srgbClr val="25167A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sz="4000" dirty="0" err="1">
                <a:solidFill>
                  <a:srgbClr val="25167A"/>
                </a:solidFill>
                <a:latin typeface="Arial"/>
                <a:cs typeface="Arial"/>
                <a:sym typeface="Arial"/>
              </a:rPr>
              <a:t>achtergrond</a:t>
            </a:r>
            <a:r>
              <a:rPr lang="en-GB" sz="4000" dirty="0">
                <a:solidFill>
                  <a:srgbClr val="25167A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sz="4000" dirty="0" err="1">
                <a:solidFill>
                  <a:srgbClr val="25167A"/>
                </a:solidFill>
                <a:latin typeface="Arial"/>
                <a:cs typeface="Arial"/>
                <a:sym typeface="Arial"/>
              </a:rPr>
              <a:t>blurren</a:t>
            </a:r>
            <a:endParaRPr lang="en-GB" sz="4000" dirty="0">
              <a:solidFill>
                <a:srgbClr val="25167A"/>
              </a:solidFill>
              <a:latin typeface="Arial"/>
              <a:cs typeface="Arial"/>
              <a:sym typeface="Arial"/>
            </a:endParaRPr>
          </a:p>
          <a:p>
            <a:pPr marL="742950" lvl="4" indent="-742950" algn="l" defTabSz="630936">
              <a:lnSpc>
                <a:spcPct val="114000"/>
              </a:lnSpc>
              <a:buClr>
                <a:srgbClr val="25167A"/>
              </a:buClr>
              <a:buSzPct val="140000"/>
              <a:buFont typeface="Arial" panose="020B0604020202020204" pitchFamily="34" charset="0"/>
              <a:buChar char="•"/>
              <a:defRPr sz="4416"/>
            </a:pPr>
            <a:r>
              <a:rPr lang="en-GB" sz="4000" dirty="0">
                <a:solidFill>
                  <a:srgbClr val="25167A"/>
                </a:solidFill>
                <a:latin typeface="Arial"/>
                <a:cs typeface="Arial"/>
                <a:sym typeface="Arial"/>
              </a:rPr>
              <a:t>QR codes</a:t>
            </a:r>
          </a:p>
          <a:p>
            <a:pPr marL="742950" lvl="4" indent="-742950" algn="l" defTabSz="630936">
              <a:lnSpc>
                <a:spcPct val="114000"/>
              </a:lnSpc>
              <a:buClr>
                <a:srgbClr val="25167A"/>
              </a:buClr>
              <a:buSzPct val="140000"/>
              <a:buFont typeface="Arial" panose="020B0604020202020204" pitchFamily="34" charset="0"/>
              <a:buChar char="•"/>
              <a:defRPr sz="4416"/>
            </a:pPr>
            <a:r>
              <a:rPr lang="en-GB" sz="4000" dirty="0">
                <a:solidFill>
                  <a:srgbClr val="25167A"/>
                </a:solidFill>
                <a:latin typeface="Arial"/>
                <a:cs typeface="Arial"/>
                <a:sym typeface="Arial"/>
              </a:rPr>
              <a:t>Stickers </a:t>
            </a:r>
            <a:r>
              <a:rPr lang="en-GB" sz="4000" dirty="0" err="1">
                <a:solidFill>
                  <a:srgbClr val="25167A"/>
                </a:solidFill>
                <a:latin typeface="Arial"/>
                <a:cs typeface="Arial"/>
                <a:sym typeface="Arial"/>
              </a:rPr>
              <a:t>maken</a:t>
            </a:r>
            <a:r>
              <a:rPr lang="en-GB" sz="4000" dirty="0">
                <a:solidFill>
                  <a:srgbClr val="25167A"/>
                </a:solidFill>
                <a:latin typeface="Arial"/>
                <a:cs typeface="Arial"/>
                <a:sym typeface="Arial"/>
              </a:rPr>
              <a:t> met je </a:t>
            </a:r>
            <a:r>
              <a:rPr lang="en-GB" sz="4000" dirty="0" err="1">
                <a:solidFill>
                  <a:srgbClr val="25167A"/>
                </a:solidFill>
                <a:latin typeface="Arial"/>
                <a:cs typeface="Arial"/>
                <a:sym typeface="Arial"/>
              </a:rPr>
              <a:t>foto’s</a:t>
            </a:r>
            <a:endParaRPr lang="en-GB" sz="4000" dirty="0">
              <a:solidFill>
                <a:srgbClr val="25167A"/>
              </a:solidFill>
              <a:latin typeface="Arial"/>
              <a:cs typeface="Arial"/>
              <a:sym typeface="Arial"/>
            </a:endParaRPr>
          </a:p>
          <a:p>
            <a:pPr marL="742950" lvl="4" indent="-742950" algn="l" defTabSz="630936">
              <a:lnSpc>
                <a:spcPct val="114000"/>
              </a:lnSpc>
              <a:buClr>
                <a:srgbClr val="25167A"/>
              </a:buClr>
              <a:buSzPct val="140000"/>
              <a:buFont typeface="Arial" panose="020B0604020202020204" pitchFamily="34" charset="0"/>
              <a:buChar char="•"/>
              <a:defRPr sz="4416"/>
            </a:pPr>
            <a:r>
              <a:rPr lang="en-GB" sz="4000" dirty="0">
                <a:solidFill>
                  <a:srgbClr val="25167A"/>
                </a:solidFill>
                <a:latin typeface="Arial"/>
                <a:cs typeface="Arial"/>
                <a:sym typeface="Arial"/>
              </a:rPr>
              <a:t>…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DBAC-4095-46E8-B8B6-36077A65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Installeer python 3.12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35CFF-6099-8AFF-3A9F-9C09E69ED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6000" b="0" i="0" dirty="0">
                <a:effectLst/>
                <a:latin typeface="fkGroteskNeue"/>
              </a:rPr>
              <a:t>Visit the official Python website (</a:t>
            </a:r>
            <a:r>
              <a:rPr lang="en-GB" sz="6000" b="0" i="0" dirty="0">
                <a:effectLst/>
                <a:latin typeface="fkGroteskNeue"/>
                <a:hlinkClick r:id="rId2"/>
              </a:rPr>
              <a:t>www.python.org/downloads/)[1</a:t>
            </a:r>
            <a:r>
              <a:rPr lang="en-GB" sz="6000" b="0" i="0" dirty="0">
                <a:effectLst/>
                <a:latin typeface="fkGroteskNeue"/>
              </a:rPr>
              <a:t>].</a:t>
            </a:r>
          </a:p>
          <a:p>
            <a:r>
              <a:rPr lang="en-GB" sz="6000" dirty="0">
                <a:latin typeface="fkGroteskNeue"/>
              </a:rPr>
              <a:t>Download 3.12 &amp; installer</a:t>
            </a:r>
          </a:p>
          <a:p>
            <a:r>
              <a:rPr lang="en-GB" sz="6000" dirty="0" err="1">
                <a:latin typeface="fkGroteskNeue"/>
              </a:rPr>
              <a:t>Herstart</a:t>
            </a:r>
            <a:r>
              <a:rPr lang="en-GB" sz="6000" dirty="0">
                <a:latin typeface="fkGroteskNeue"/>
              </a:rPr>
              <a:t> VS Code</a:t>
            </a:r>
          </a:p>
          <a:p>
            <a:pPr lvl="1"/>
            <a:r>
              <a:rPr lang="en-GB" sz="6000" dirty="0" err="1">
                <a:latin typeface="fkGroteskNeue"/>
              </a:rPr>
              <a:t>Selecteer</a:t>
            </a:r>
            <a:r>
              <a:rPr lang="en-GB" sz="6000" dirty="0">
                <a:latin typeface="fkGroteskNeue"/>
              </a:rPr>
              <a:t> kernel in VS </a:t>
            </a:r>
            <a:r>
              <a:rPr lang="en-GB" sz="6000" dirty="0" err="1">
                <a:latin typeface="fkGroteskNeue"/>
              </a:rPr>
              <a:t>Coce</a:t>
            </a:r>
            <a:endParaRPr lang="en-GB" sz="6000" dirty="0">
              <a:latin typeface="fkGroteskNeue"/>
            </a:endParaRPr>
          </a:p>
          <a:p>
            <a:endParaRPr lang="en-GB" sz="6000" dirty="0">
              <a:latin typeface="fkGroteskNeue"/>
            </a:endParaRPr>
          </a:p>
          <a:p>
            <a:r>
              <a:rPr lang="en-GB" sz="6000" dirty="0">
                <a:latin typeface="fkGroteskNeue"/>
              </a:rPr>
              <a:t>GETEST OP MACOS</a:t>
            </a:r>
          </a:p>
          <a:p>
            <a:endParaRPr lang="en-GB" sz="4800" b="0" i="0" dirty="0">
              <a:effectLst/>
              <a:latin typeface="fkGroteskNeue"/>
            </a:endParaRPr>
          </a:p>
          <a:p>
            <a:endParaRPr lang="en-GB" sz="4800" b="0" i="0" dirty="0">
              <a:effectLst/>
              <a:latin typeface="fkGroteskNeue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B267326-4967-6CDF-AB49-2B5FE30577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609994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77712F-4360-4BDD-7D50-610CE6305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67911"/>
              </p:ext>
            </p:extLst>
          </p:nvPr>
        </p:nvGraphicFramePr>
        <p:xfrm>
          <a:off x="3528741" y="5496750"/>
          <a:ext cx="11135526" cy="576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7763">
                  <a:extLst>
                    <a:ext uri="{9D8B030D-6E8A-4147-A177-3AD203B41FA5}">
                      <a16:colId xmlns:a16="http://schemas.microsoft.com/office/drawing/2014/main" val="2870597295"/>
                    </a:ext>
                  </a:extLst>
                </a:gridCol>
                <a:gridCol w="5567763">
                  <a:extLst>
                    <a:ext uri="{9D8B030D-6E8A-4147-A177-3AD203B41FA5}">
                      <a16:colId xmlns:a16="http://schemas.microsoft.com/office/drawing/2014/main" val="2760477227"/>
                    </a:ext>
                  </a:extLst>
                </a:gridCol>
              </a:tblGrid>
              <a:tr h="819600">
                <a:tc>
                  <a:txBody>
                    <a:bodyPr/>
                    <a:lstStyle/>
                    <a:p>
                      <a:r>
                        <a:rPr lang="en-NL" sz="4800" dirty="0"/>
                        <a:t>Name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sz="4800" dirty="0"/>
                        <a:t>Score CNN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452409"/>
                  </a:ext>
                </a:extLst>
              </a:tr>
              <a:tr h="819600">
                <a:tc>
                  <a:txBody>
                    <a:bodyPr/>
                    <a:lstStyle/>
                    <a:p>
                      <a:endParaRPr lang="en-NL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427532"/>
                  </a:ext>
                </a:extLst>
              </a:tr>
              <a:tr h="819600">
                <a:tc>
                  <a:txBody>
                    <a:bodyPr/>
                    <a:lstStyle/>
                    <a:p>
                      <a:endParaRPr lang="en-NL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476819"/>
                  </a:ext>
                </a:extLst>
              </a:tr>
              <a:tr h="819600">
                <a:tc>
                  <a:txBody>
                    <a:bodyPr/>
                    <a:lstStyle/>
                    <a:p>
                      <a:endParaRPr lang="en-NL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16166"/>
                  </a:ext>
                </a:extLst>
              </a:tr>
              <a:tr h="819600">
                <a:tc>
                  <a:txBody>
                    <a:bodyPr/>
                    <a:lstStyle/>
                    <a:p>
                      <a:endParaRPr lang="en-NL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251808"/>
                  </a:ext>
                </a:extLst>
              </a:tr>
              <a:tr h="819600">
                <a:tc>
                  <a:txBody>
                    <a:bodyPr/>
                    <a:lstStyle/>
                    <a:p>
                      <a:endParaRPr lang="en-NL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53513"/>
                  </a:ext>
                </a:extLst>
              </a:tr>
              <a:tr h="819600">
                <a:tc>
                  <a:txBody>
                    <a:bodyPr/>
                    <a:lstStyle/>
                    <a:p>
                      <a:endParaRPr lang="en-NL" sz="4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1341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09073B4-A43C-D50E-C1BF-F3FAC91BDBDE}"/>
              </a:ext>
            </a:extLst>
          </p:cNvPr>
          <p:cNvSpPr txBox="1"/>
          <p:nvPr/>
        </p:nvSpPr>
        <p:spPr>
          <a:xfrm>
            <a:off x="3528741" y="1925041"/>
            <a:ext cx="8313854" cy="1806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NN			ca. 0.94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5400" dirty="0"/>
              <a:t>CNN 		&gt; 0.99</a:t>
            </a:r>
            <a:endParaRPr kumimoji="0" lang="en-NL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wereldrecord: 0.9983">
            <a:extLst>
              <a:ext uri="{FF2B5EF4-FFF2-40B4-BE49-F238E27FC236}">
                <a16:creationId xmlns:a16="http://schemas.microsoft.com/office/drawing/2014/main" id="{CEA26330-0173-1C69-695C-F7A6D2F0DA93}"/>
              </a:ext>
            </a:extLst>
          </p:cNvPr>
          <p:cNvSpPr txBox="1"/>
          <p:nvPr/>
        </p:nvSpPr>
        <p:spPr>
          <a:xfrm>
            <a:off x="15076314" y="2335731"/>
            <a:ext cx="7813035" cy="211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400">
                <a:solidFill>
                  <a:schemeClr val="accent5">
                    <a:lumOff val="-29866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GB" b="0" dirty="0"/>
              <a:t>W</a:t>
            </a:r>
            <a:r>
              <a:rPr lang="nl-NL" b="0" dirty="0" err="1"/>
              <a:t>orld</a:t>
            </a:r>
            <a:r>
              <a:rPr lang="nl-NL" b="0" dirty="0"/>
              <a:t> </a:t>
            </a:r>
            <a:r>
              <a:rPr b="0" dirty="0"/>
              <a:t>record:</a:t>
            </a:r>
            <a:r>
              <a:rPr dirty="0"/>
              <a:t> 0.9983</a:t>
            </a:r>
            <a:endParaRPr lang="nl-NL" dirty="0"/>
          </a:p>
          <a:p>
            <a:pPr>
              <a:defRPr sz="6400">
                <a:solidFill>
                  <a:schemeClr val="accent5">
                    <a:lumOff val="-29866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153921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5EC8-09C0-7ED5-FC54-3D0AEA6B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Read &amp; view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771D7-F970-D60F-A93C-88E38AD4E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889499"/>
            <a:ext cx="21276735" cy="70701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NL" sz="3200" b="1" dirty="0"/>
          </a:p>
          <a:p>
            <a:pPr marL="0" indent="0">
              <a:buNone/>
            </a:pPr>
            <a:r>
              <a:rPr lang="en-NL" sz="3200" b="1" dirty="0"/>
              <a:t>Book </a:t>
            </a:r>
          </a:p>
          <a:p>
            <a:pPr marL="0" indent="0">
              <a:buNone/>
            </a:pPr>
            <a:r>
              <a:rPr lang="en-GB" dirty="0"/>
              <a:t>Laurence Moroney: "AI and ML for Coders in </a:t>
            </a:r>
            <a:r>
              <a:rPr lang="en-GB" dirty="0" err="1"/>
              <a:t>PyTorch</a:t>
            </a:r>
            <a:r>
              <a:rPr lang="en-GB" dirty="0"/>
              <a:t>”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https://learning-oreilly-com.rps.hva.nl/library/view/ai-and-ml/9781098199166/</a:t>
            </a:r>
            <a:r>
              <a:rPr lang="en-GB" dirty="0"/>
              <a:t> </a:t>
            </a:r>
            <a:endParaRPr lang="en-NL" dirty="0"/>
          </a:p>
          <a:p>
            <a:pPr marL="0" indent="0">
              <a:buNone/>
            </a:pPr>
            <a:endParaRPr lang="en-NL" sz="3200" b="1" dirty="0"/>
          </a:p>
          <a:p>
            <a:pPr marL="0" indent="0">
              <a:buNone/>
            </a:pPr>
            <a:r>
              <a:rPr lang="en-NL" b="1" dirty="0"/>
              <a:t>Other book </a:t>
            </a:r>
          </a:p>
          <a:p>
            <a:pPr marL="0" indent="0">
              <a:buNone/>
            </a:pPr>
            <a:r>
              <a:rPr lang="en-NL" dirty="0"/>
              <a:t>‘Deep learning with python’ – Francois Chollet</a:t>
            </a:r>
            <a:endParaRPr lang="en-GB" dirty="0">
              <a:hlinkClick r:id="rId3"/>
            </a:endParaRP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https://learning-oreilly-com.rps.hva.nl/library/view/deep-learning-with/9781617296864/</a:t>
            </a:r>
            <a:r>
              <a:rPr lang="en-NL" dirty="0"/>
              <a:t> </a:t>
            </a:r>
          </a:p>
          <a:p>
            <a:pPr marL="0" indent="0">
              <a:buNone/>
            </a:pPr>
            <a:endParaRPr lang="en-NL" sz="3200" b="1" dirty="0"/>
          </a:p>
          <a:p>
            <a:pPr marL="0" indent="0">
              <a:buNone/>
            </a:pPr>
            <a:r>
              <a:rPr lang="en-NL" sz="3200" b="1" dirty="0"/>
              <a:t>Neural network in 60 seconds - Youtube</a:t>
            </a: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https://www.youtube.com/shorts/LCE3LY-iSac</a:t>
            </a:r>
            <a:r>
              <a:rPr lang="en-GB" dirty="0"/>
              <a:t> </a:t>
            </a:r>
            <a:endParaRPr lang="en-NL" b="1" dirty="0"/>
          </a:p>
          <a:p>
            <a:pPr marL="0" indent="0">
              <a:buNone/>
            </a:pPr>
            <a:endParaRPr lang="en-NL" sz="3200" b="1" dirty="0"/>
          </a:p>
          <a:p>
            <a:pPr marL="0" indent="0">
              <a:buNone/>
            </a:pPr>
            <a:r>
              <a:rPr lang="en-NL" sz="3200" b="1" dirty="0"/>
              <a:t>But what is a neural network? Youtube</a:t>
            </a:r>
            <a:endParaRPr lang="en-GB" b="1" u="sng" dirty="0">
              <a:hlinkClick r:id="rId5"/>
            </a:endParaRPr>
          </a:p>
          <a:p>
            <a:pPr marL="0" indent="0">
              <a:buNone/>
            </a:pPr>
            <a:r>
              <a:rPr lang="en-GB" u="sng" dirty="0">
                <a:hlinkClick r:id="rId5"/>
              </a:rPr>
              <a:t>https://www.youtube.com/watch?v=aircAruvnKk&amp;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sz="3200" dirty="0"/>
          </a:p>
          <a:p>
            <a:pPr marL="0" indent="0">
              <a:buNone/>
            </a:pPr>
            <a:endParaRPr lang="en-NL" sz="3200" dirty="0"/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B38029C-2C65-D706-E4C2-FB26306194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C480D-16D8-DB42-C349-FF4888244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8201" y="4649794"/>
            <a:ext cx="5504830" cy="71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5852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C95C-1FFB-BE02-764A-99D2EE6DC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52" y="1521704"/>
            <a:ext cx="21292728" cy="2955619"/>
          </a:xfrm>
        </p:spPr>
        <p:txBody>
          <a:bodyPr>
            <a:normAutofit/>
          </a:bodyPr>
          <a:lstStyle/>
          <a:p>
            <a:r>
              <a:rPr lang="en-NL" sz="7200" dirty="0"/>
              <a:t>Bonus: Can cats see lines from birth? Or do they develop their vision by ‘training’ their brain?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1B77B-ED2A-CACA-C329-DDC5D3CBB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391" y="12619402"/>
            <a:ext cx="21276735" cy="6434668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https://youtu.be/QzkMo45pcUo?t=198</a:t>
            </a:r>
            <a:r>
              <a:rPr lang="en-GB" dirty="0"/>
              <a:t> 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69E6733-7A72-08D3-04B8-2A00878A12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Online Media 4" descr="Colin Blakemore does terrible things to kittehz.  For science!">
            <a:hlinkClick r:id="" action="ppaction://media"/>
            <a:extLst>
              <a:ext uri="{FF2B5EF4-FFF2-40B4-BE49-F238E27FC236}">
                <a16:creationId xmlns:a16="http://schemas.microsoft.com/office/drawing/2014/main" id="{90145456-1D26-FC0A-5E8C-69A503E615A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638552" y="4166291"/>
            <a:ext cx="10443411" cy="78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3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9B89-39DE-C949-44EA-31DDBB08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272825"/>
            <a:ext cx="21292728" cy="2955619"/>
          </a:xfrm>
        </p:spPr>
        <p:txBody>
          <a:bodyPr/>
          <a:lstStyle/>
          <a:p>
            <a:r>
              <a:rPr lang="nl-NL" dirty="0"/>
              <a:t>Computer </a:t>
            </a:r>
            <a:r>
              <a:rPr lang="nl-NL" dirty="0" err="1"/>
              <a:t>Vision</a:t>
            </a:r>
            <a:r>
              <a:rPr lang="nl-NL" dirty="0"/>
              <a:t> en AI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58EFE9-1C46-E33B-B633-C9A9BCD714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451910-C50F-3A6C-A819-12426B7782EE}"/>
              </a:ext>
            </a:extLst>
          </p:cNvPr>
          <p:cNvSpPr/>
          <p:nvPr/>
        </p:nvSpPr>
        <p:spPr>
          <a:xfrm>
            <a:off x="1774535" y="4228444"/>
            <a:ext cx="19476799" cy="7790084"/>
          </a:xfrm>
          <a:prstGeom prst="ellipse">
            <a:avLst/>
          </a:prstGeom>
          <a:ln w="508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25FB5-D19D-0B76-2619-DA79AAB46698}"/>
              </a:ext>
            </a:extLst>
          </p:cNvPr>
          <p:cNvSpPr txBox="1"/>
          <p:nvPr/>
        </p:nvSpPr>
        <p:spPr>
          <a:xfrm>
            <a:off x="8068732" y="4553019"/>
            <a:ext cx="6942667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Artificial Intelligence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D485BA-24AA-1529-FCBD-054C2213AEA6}"/>
              </a:ext>
            </a:extLst>
          </p:cNvPr>
          <p:cNvSpPr/>
          <p:nvPr/>
        </p:nvSpPr>
        <p:spPr>
          <a:xfrm>
            <a:off x="10024532" y="5746041"/>
            <a:ext cx="9973735" cy="4579552"/>
          </a:xfrm>
          <a:prstGeom prst="ellipse">
            <a:avLst/>
          </a:prstGeom>
          <a:noFill/>
          <a:ln w="508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D9605A-250C-CC90-5D52-6A12648333F1}"/>
              </a:ext>
            </a:extLst>
          </p:cNvPr>
          <p:cNvSpPr/>
          <p:nvPr/>
        </p:nvSpPr>
        <p:spPr>
          <a:xfrm>
            <a:off x="3419664" y="5854387"/>
            <a:ext cx="9973735" cy="4579552"/>
          </a:xfrm>
          <a:prstGeom prst="ellipse">
            <a:avLst/>
          </a:prstGeom>
          <a:noFill/>
          <a:ln w="508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8FC66-ADFA-22E0-2F70-46F3591D9F22}"/>
              </a:ext>
            </a:extLst>
          </p:cNvPr>
          <p:cNvSpPr txBox="1"/>
          <p:nvPr/>
        </p:nvSpPr>
        <p:spPr>
          <a:xfrm>
            <a:off x="11622999" y="6228995"/>
            <a:ext cx="6942667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80AF2-4620-E136-3F31-C0B013674C59}"/>
              </a:ext>
            </a:extLst>
          </p:cNvPr>
          <p:cNvSpPr txBox="1"/>
          <p:nvPr/>
        </p:nvSpPr>
        <p:spPr>
          <a:xfrm>
            <a:off x="4072464" y="6182247"/>
            <a:ext cx="6942667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200" b="1" dirty="0">
                <a:solidFill>
                  <a:schemeClr val="bg2">
                    <a:lumMod val="10000"/>
                  </a:schemeClr>
                </a:solidFill>
              </a:rPr>
              <a:t>Computer Vision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627E40-F77A-6C86-7F1B-C20643474ADB}"/>
              </a:ext>
            </a:extLst>
          </p:cNvPr>
          <p:cNvSpPr/>
          <p:nvPr/>
        </p:nvSpPr>
        <p:spPr>
          <a:xfrm>
            <a:off x="10805097" y="6914637"/>
            <a:ext cx="7616890" cy="2602088"/>
          </a:xfrm>
          <a:prstGeom prst="ellipse">
            <a:avLst/>
          </a:prstGeom>
          <a:noFill/>
          <a:ln w="508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267D65-BD80-6A6C-7933-3EA5CDB8EB17}"/>
              </a:ext>
            </a:extLst>
          </p:cNvPr>
          <p:cNvSpPr txBox="1"/>
          <p:nvPr/>
        </p:nvSpPr>
        <p:spPr>
          <a:xfrm>
            <a:off x="12787222" y="7854938"/>
            <a:ext cx="4775199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Deep </a:t>
            </a:r>
            <a:r>
              <a:rPr kumimoji="0" lang="en-NL" sz="32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Learning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A983C0C0-4682-4580-E74C-B0111C5B8E65}"/>
              </a:ext>
            </a:extLst>
          </p:cNvPr>
          <p:cNvSpPr/>
          <p:nvPr/>
        </p:nvSpPr>
        <p:spPr>
          <a:xfrm rot="3302789">
            <a:off x="8581176" y="7123816"/>
            <a:ext cx="1368933" cy="5731640"/>
          </a:xfrm>
          <a:prstGeom prst="up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05E77C-7087-BF75-6129-A7B6D23F59B9}"/>
              </a:ext>
            </a:extLst>
          </p:cNvPr>
          <p:cNvSpPr txBox="1"/>
          <p:nvPr/>
        </p:nvSpPr>
        <p:spPr>
          <a:xfrm>
            <a:off x="1774535" y="11891879"/>
            <a:ext cx="19476799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These lessons</a:t>
            </a:r>
            <a:r>
              <a:rPr kumimoji="0" lang="en-NL" sz="4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are about Computer Vision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using Deep Learning</a:t>
            </a:r>
            <a:endParaRPr kumimoji="0" lang="en-NL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4337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7" grpId="0" animBg="1"/>
      <p:bldP spid="10" grpId="0"/>
      <p:bldP spid="11" grpId="0"/>
      <p:bldP spid="12" grpId="0" animBg="1"/>
      <p:bldP spid="13" grpId="0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Bootcamp - Dag 4</a:t>
            </a:r>
          </a:p>
        </p:txBody>
      </p:sp>
      <p:sp>
        <p:nvSpPr>
          <p:cNvPr id="254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dirty="0"/>
              <a:t>Computer Vision</a:t>
            </a:r>
          </a:p>
        </p:txBody>
      </p:sp>
      <p:sp>
        <p:nvSpPr>
          <p:cNvPr id="255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871595" y="3708290"/>
            <a:ext cx="21276735" cy="779768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 sz="6400"/>
            </a:pPr>
            <a:r>
              <a:rPr lang="nl-NL" sz="4800" dirty="0"/>
              <a:t>1</a:t>
            </a:r>
            <a:r>
              <a:rPr lang="nl-NL" sz="4800" baseline="30000" dirty="0"/>
              <a:t>e</a:t>
            </a:r>
            <a:r>
              <a:rPr lang="nl-NL" sz="4800" dirty="0"/>
              <a:t> uur</a:t>
            </a:r>
            <a:endParaRPr sz="4800" dirty="0"/>
          </a:p>
          <a:p>
            <a:pPr lvl="4">
              <a:defRPr sz="6400"/>
            </a:pPr>
            <a:r>
              <a:rPr lang="en-GB" sz="4800" dirty="0" err="1"/>
              <a:t>Theorie</a:t>
            </a:r>
            <a:r>
              <a:rPr lang="en-GB" sz="4800" dirty="0"/>
              <a:t>: </a:t>
            </a:r>
            <a:r>
              <a:rPr lang="en-GB" sz="4800" dirty="0" err="1"/>
              <a:t>Digitale</a:t>
            </a:r>
            <a:r>
              <a:rPr lang="en-GB" sz="4800" dirty="0"/>
              <a:t> </a:t>
            </a:r>
            <a:r>
              <a:rPr lang="en-GB" sz="4800" dirty="0" err="1"/>
              <a:t>foto’s</a:t>
            </a:r>
            <a:r>
              <a:rPr lang="en-GB" sz="4800" dirty="0"/>
              <a:t> + filters</a:t>
            </a:r>
          </a:p>
          <a:p>
            <a:pPr lvl="4">
              <a:defRPr sz="6400"/>
            </a:pPr>
            <a:r>
              <a:rPr lang="en-GB" sz="4800" dirty="0"/>
              <a:t>Notebook filters</a:t>
            </a:r>
          </a:p>
          <a:p>
            <a:pPr marL="432000" lvl="2" indent="0">
              <a:buNone/>
              <a:defRPr sz="6400"/>
            </a:pPr>
            <a:endParaRPr sz="4800" dirty="0"/>
          </a:p>
          <a:p>
            <a:pPr marL="0" indent="0">
              <a:buNone/>
              <a:defRPr sz="6400"/>
            </a:pPr>
            <a:r>
              <a:rPr lang="nl-NL" sz="4800" dirty="0"/>
              <a:t>2</a:t>
            </a:r>
            <a:r>
              <a:rPr lang="nl-NL" sz="4800" baseline="30000" dirty="0"/>
              <a:t>e</a:t>
            </a:r>
            <a:r>
              <a:rPr lang="nl-NL" sz="4800" dirty="0"/>
              <a:t> uur:</a:t>
            </a:r>
          </a:p>
          <a:p>
            <a:pPr lvl="4">
              <a:defRPr sz="6400"/>
            </a:pPr>
            <a:r>
              <a:rPr lang="nl-NL" sz="4800" dirty="0"/>
              <a:t>Theorie: </a:t>
            </a:r>
            <a:r>
              <a:rPr lang="nl-NL" sz="4800" dirty="0" err="1"/>
              <a:t>Convolutionele</a:t>
            </a:r>
            <a:r>
              <a:rPr lang="nl-NL" sz="4800" dirty="0"/>
              <a:t> Neurale Netwerken</a:t>
            </a:r>
          </a:p>
          <a:p>
            <a:pPr lvl="4">
              <a:defRPr sz="6400"/>
            </a:pPr>
            <a:r>
              <a:rPr lang="nl-NL" sz="4800" dirty="0"/>
              <a:t>Notebook CNN maken</a:t>
            </a:r>
          </a:p>
          <a:p>
            <a:pPr marL="0" indent="0">
              <a:buNone/>
              <a:defRPr sz="6400"/>
            </a:pPr>
            <a:endParaRPr lang="nl-NL" sz="4800" dirty="0"/>
          </a:p>
          <a:p>
            <a:pPr marL="0" indent="0">
              <a:buNone/>
              <a:defRPr sz="6400"/>
            </a:pPr>
            <a:r>
              <a:rPr lang="nl-NL" sz="4800" dirty="0"/>
              <a:t>3</a:t>
            </a:r>
            <a:r>
              <a:rPr lang="nl-NL" sz="4800" baseline="30000" dirty="0"/>
              <a:t>e</a:t>
            </a:r>
            <a:r>
              <a:rPr lang="nl-NL" sz="4800" dirty="0"/>
              <a:t> uur:</a:t>
            </a:r>
          </a:p>
          <a:p>
            <a:pPr>
              <a:defRPr sz="6400"/>
            </a:pPr>
            <a:r>
              <a:rPr lang="nl-NL" sz="4800" dirty="0" err="1"/>
              <a:t>Faces</a:t>
            </a:r>
            <a:r>
              <a:rPr lang="nl-NL" sz="4800" dirty="0"/>
              <a:t> herkennen:</a:t>
            </a:r>
          </a:p>
          <a:p>
            <a:pPr lvl="4">
              <a:defRPr sz="6400"/>
            </a:pPr>
            <a:r>
              <a:rPr lang="nl-NL" sz="4800" dirty="0"/>
              <a:t>Notebook		</a:t>
            </a:r>
          </a:p>
          <a:p>
            <a:pPr marL="0" indent="0">
              <a:buNone/>
              <a:defRPr sz="6400"/>
            </a:pPr>
            <a:r>
              <a:rPr lang="nl-NL" sz="4800" dirty="0"/>
              <a:t>	</a:t>
            </a:r>
            <a:endParaRPr sz="4800" dirty="0"/>
          </a:p>
          <a:p>
            <a:pPr marL="0" indent="0">
              <a:buNone/>
              <a:defRPr sz="6400"/>
            </a:pPr>
            <a:endParaRPr lang="nl-NL" dirty="0"/>
          </a:p>
        </p:txBody>
      </p:sp>
      <p:sp>
        <p:nvSpPr>
          <p:cNvPr id="256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57" name="Tijdelijke aanduiding voor afbeelding 6" descr="Tijdelijke aanduiding voor afbeelding 6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8699</TotalTime>
  <Words>2240</Words>
  <Application>Microsoft Macintosh PowerPoint</Application>
  <PresentationFormat>Custom</PresentationFormat>
  <Paragraphs>484</Paragraphs>
  <Slides>73</Slides>
  <Notes>6</Notes>
  <HiddenSlides>6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8" baseType="lpstr">
      <vt:lpstr>__fkGroteskNeue_598ab8</vt:lpstr>
      <vt:lpstr>Aptos</vt:lpstr>
      <vt:lpstr>Arial</vt:lpstr>
      <vt:lpstr>Cambria Math</vt:lpstr>
      <vt:lpstr>Courier</vt:lpstr>
      <vt:lpstr>Courier New</vt:lpstr>
      <vt:lpstr>fkGroteskNeue</vt:lpstr>
      <vt:lpstr>Helvetica Neue</vt:lpstr>
      <vt:lpstr>Helvetica Neue Light</vt:lpstr>
      <vt:lpstr>Helvetica Neue Medium</vt:lpstr>
      <vt:lpstr>Inter</vt:lpstr>
      <vt:lpstr>KaTeX_Main</vt:lpstr>
      <vt:lpstr>KaTeX_Math</vt:lpstr>
      <vt:lpstr>Söhne</vt:lpstr>
      <vt:lpstr>21_BasicWhite</vt:lpstr>
      <vt:lpstr>Master AAI - Bootcamp  Computer Vision basics</vt:lpstr>
      <vt:lpstr>Some questions… raise your hand!</vt:lpstr>
      <vt:lpstr>Medisch</vt:lpstr>
      <vt:lpstr>Amsterdam gebruikt actief CV</vt:lpstr>
      <vt:lpstr>https://stanfordmlgroup.github.io/projects/forestnet/ </vt:lpstr>
      <vt:lpstr>What is computer vision?</vt:lpstr>
      <vt:lpstr>Je gebruikt computer vision al elke dag</vt:lpstr>
      <vt:lpstr>Computer Vision en AI</vt:lpstr>
      <vt:lpstr>Computer Vision</vt:lpstr>
      <vt:lpstr>Tijdslijn Computer Vision (CV) </vt:lpstr>
      <vt:lpstr>Ditigale foto’s </vt:lpstr>
      <vt:lpstr>Hoe ‘werkt’ een digitale foto?</vt:lpstr>
      <vt:lpstr>Wij zien plaatjes, computers ‘zien’ cijfers</vt:lpstr>
      <vt:lpstr>Elektromagnetische straling: onze ogen zien maar een klein deel van spectrum.</vt:lpstr>
      <vt:lpstr>Camera’s buiten het zichtbare licht</vt:lpstr>
      <vt:lpstr>Lidar en point clouds</vt:lpstr>
      <vt:lpstr>Digitale foto R,G,B</vt:lpstr>
      <vt:lpstr>Mensen nemen vooral R,G,B waar. Andere kleuren minder.</vt:lpstr>
      <vt:lpstr>Samenvattend: digitale foto’s zijn RGB omdat die kleuren door ons het best gezien worden.</vt:lpstr>
      <vt:lpstr>NumPy   </vt:lpstr>
      <vt:lpstr>NumPy is een Python library</vt:lpstr>
      <vt:lpstr>NumPy array</vt:lpstr>
      <vt:lpstr>Een image is ook een array.</vt:lpstr>
      <vt:lpstr>Numpy = wiskunde</vt:lpstr>
      <vt:lpstr>Vergroot je dataset met data augmentation</vt:lpstr>
      <vt:lpstr>Data augmentation - praktisch</vt:lpstr>
      <vt:lpstr>Handbook Ch. 2 Intro to NumPy</vt:lpstr>
      <vt:lpstr>Notebook</vt:lpstr>
      <vt:lpstr>Convoluties en kernels</vt:lpstr>
      <vt:lpstr>Image manipulation</vt:lpstr>
      <vt:lpstr>Kernel operation</vt:lpstr>
      <vt:lpstr>Example kernel calculation</vt:lpstr>
      <vt:lpstr>Using a kernel</vt:lpstr>
      <vt:lpstr>AI coding exercise </vt:lpstr>
      <vt:lpstr>Notebook</vt:lpstr>
      <vt:lpstr>Kernel operation theory summary</vt:lpstr>
      <vt:lpstr>Students should understand AI at 3 levels: Concept and math and code</vt:lpstr>
      <vt:lpstr>Recap neural 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‘deep’ in deep learning?</vt:lpstr>
      <vt:lpstr>Convolutional Neural Netwerks</vt:lpstr>
      <vt:lpstr>Convolutional Neural Network (CNN)</vt:lpstr>
      <vt:lpstr>How do we as humans recognize this? </vt:lpstr>
      <vt:lpstr>How we see and recognise things (Hubel &amp; Wiesel 1959,  Nobel prize ‘81)  </vt:lpstr>
      <vt:lpstr>In our brains we have specialized cells to do ‘vision’: simple and complex cells.</vt:lpstr>
      <vt:lpstr>How a CNN works</vt:lpstr>
      <vt:lpstr>Convolution2D Layer</vt:lpstr>
      <vt:lpstr>Conv2D layer (2/2)</vt:lpstr>
      <vt:lpstr>1st conv layer recognises edges and lines</vt:lpstr>
      <vt:lpstr>Pooling layer max pooling, average pooling</vt:lpstr>
      <vt:lpstr>By repeating conv2d + pooling, the model can recognize larger features</vt:lpstr>
      <vt:lpstr>Flatten():  2D image =&gt; 1D input layer</vt:lpstr>
      <vt:lpstr>Dense of Fully Connected Layer</vt:lpstr>
      <vt:lpstr>Convolutional Neural Network</vt:lpstr>
      <vt:lpstr>The kernel &amp; backpropagation</vt:lpstr>
      <vt:lpstr>Python libraries for neural nets</vt:lpstr>
      <vt:lpstr>Pytorch code reading: load data</vt:lpstr>
      <vt:lpstr>Pytorch code reading: create model</vt:lpstr>
      <vt:lpstr>Pytorch code reading</vt:lpstr>
      <vt:lpstr>Summary CNN</vt:lpstr>
      <vt:lpstr>Summary CNN</vt:lpstr>
      <vt:lpstr>Notebook CNN</vt:lpstr>
      <vt:lpstr>Installeer python 3.12</vt:lpstr>
      <vt:lpstr>PowerPoint Presentation</vt:lpstr>
      <vt:lpstr>Read &amp; view more</vt:lpstr>
      <vt:lpstr>Bonus: Can cats see lines from birth? Or do they develop their vision by ‘training’ their brain?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Bootcamp Computer Vision 1</dc:title>
  <cp:lastModifiedBy>Michiel Bontenbal</cp:lastModifiedBy>
  <cp:revision>3</cp:revision>
  <cp:lastPrinted>2024-02-08T13:34:40Z</cp:lastPrinted>
  <dcterms:modified xsi:type="dcterms:W3CDTF">2025-08-28T06:59:24Z</dcterms:modified>
</cp:coreProperties>
</file>